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6"/>
  </p:notesMasterIdLst>
  <p:sldIdLst>
    <p:sldId id="320" r:id="rId2"/>
    <p:sldId id="261" r:id="rId3"/>
    <p:sldId id="262" r:id="rId4"/>
    <p:sldId id="263" r:id="rId5"/>
    <p:sldId id="265" r:id="rId6"/>
    <p:sldId id="266" r:id="rId7"/>
    <p:sldId id="264" r:id="rId8"/>
    <p:sldId id="338" r:id="rId9"/>
    <p:sldId id="339" r:id="rId10"/>
    <p:sldId id="337" r:id="rId11"/>
    <p:sldId id="342" r:id="rId12"/>
    <p:sldId id="278" r:id="rId13"/>
    <p:sldId id="280" r:id="rId14"/>
    <p:sldId id="282" r:id="rId15"/>
    <p:sldId id="283" r:id="rId16"/>
    <p:sldId id="284" r:id="rId17"/>
    <p:sldId id="285" r:id="rId18"/>
    <p:sldId id="286" r:id="rId19"/>
    <p:sldId id="287" r:id="rId20"/>
    <p:sldId id="288" r:id="rId21"/>
    <p:sldId id="340" r:id="rId22"/>
    <p:sldId id="350" r:id="rId23"/>
    <p:sldId id="343" r:id="rId24"/>
    <p:sldId id="344" r:id="rId25"/>
    <p:sldId id="345" r:id="rId26"/>
    <p:sldId id="346" r:id="rId27"/>
    <p:sldId id="347" r:id="rId28"/>
    <p:sldId id="348" r:id="rId29"/>
    <p:sldId id="349" r:id="rId30"/>
    <p:sldId id="352" r:id="rId31"/>
    <p:sldId id="353" r:id="rId32"/>
    <p:sldId id="341" r:id="rId33"/>
    <p:sldId id="331" r:id="rId34"/>
    <p:sldId id="289" r:id="rId35"/>
    <p:sldId id="318" r:id="rId36"/>
    <p:sldId id="319" r:id="rId37"/>
    <p:sldId id="335" r:id="rId38"/>
    <p:sldId id="336" r:id="rId39"/>
    <p:sldId id="333" r:id="rId40"/>
    <p:sldId id="334" r:id="rId41"/>
    <p:sldId id="300" r:id="rId42"/>
    <p:sldId id="304" r:id="rId43"/>
    <p:sldId id="301" r:id="rId44"/>
    <p:sldId id="302" r:id="rId45"/>
    <p:sldId id="305" r:id="rId46"/>
    <p:sldId id="267" r:id="rId47"/>
    <p:sldId id="268" r:id="rId48"/>
    <p:sldId id="332" r:id="rId49"/>
    <p:sldId id="270" r:id="rId50"/>
    <p:sldId id="271" r:id="rId51"/>
    <p:sldId id="272" r:id="rId52"/>
    <p:sldId id="273" r:id="rId53"/>
    <p:sldId id="274" r:id="rId54"/>
    <p:sldId id="275" r:id="rId55"/>
  </p:sldIdLst>
  <p:sldSz cx="12192000" cy="6858000"/>
  <p:notesSz cx="12192000" cy="6858000"/>
  <p:defaultText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028E115-C73C-4E2C-9D9E-79CCFD638D14}" v="13" dt="2024-10-31T11:32:29.374"/>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84E427A-3D55-4303-BF80-6455036E1DE7}" styleName="סגנון ערכת נושא 1 - הדגשה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C2FFA5D-87B4-456A-9821-1D502468CF0F}" styleName="סגנון ערכת נושא 1 - הדגשה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C7853C-536D-4A76-A0AE-DD22124D55A5}" styleName="סגנון ערכת נושא 1 - הדגשה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10A1B5D5-9B99-4C35-A422-299274C87663}" styleName="סגנון ביניים 1 - הדגשה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08FB837D-C827-4EFA-A057-4D05807E0F7C}" styleName="סגנון ערכת נושא 1 - הדגשה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5C22544A-7EE6-4342-B048-85BDC9FD1C3A}" styleName="סגנון ביניים 2 - הדגשה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12C8C85-51F0-491E-9774-3900AFEF0FD7}" styleName="סגנון בהיר 2 - הדגשה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59" d="100"/>
          <a:sy n="59" d="100"/>
        </p:scale>
        <p:origin x="940" y="76"/>
      </p:cViewPr>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61" Type="http://schemas.microsoft.com/office/2016/11/relationships/changesInfo" Target="changesInfos/changesInfo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משה עופר" userId="fc811f9f4bb3367c" providerId="LiveId" clId="{33EE1BA6-AF87-41E4-B37B-E7642D74C78C}"/>
    <pc:docChg chg="undo redo custSel addSld delSld modSld sldOrd">
      <pc:chgData name="משה עופר" userId="fc811f9f4bb3367c" providerId="LiveId" clId="{33EE1BA6-AF87-41E4-B37B-E7642D74C78C}" dt="2023-10-01T17:10:59.626" v="545" actId="1076"/>
      <pc:docMkLst>
        <pc:docMk/>
      </pc:docMkLst>
      <pc:sldChg chg="add">
        <pc:chgData name="משה עופר" userId="fc811f9f4bb3367c" providerId="LiveId" clId="{33EE1BA6-AF87-41E4-B37B-E7642D74C78C}" dt="2023-10-01T10:27:47.089" v="491"/>
        <pc:sldMkLst>
          <pc:docMk/>
          <pc:sldMk cId="0" sldId="267"/>
        </pc:sldMkLst>
      </pc:sldChg>
      <pc:sldChg chg="add">
        <pc:chgData name="משה עופר" userId="fc811f9f4bb3367c" providerId="LiveId" clId="{33EE1BA6-AF87-41E4-B37B-E7642D74C78C}" dt="2023-10-01T10:27:47.089" v="491"/>
        <pc:sldMkLst>
          <pc:docMk/>
          <pc:sldMk cId="0" sldId="268"/>
        </pc:sldMkLst>
      </pc:sldChg>
      <pc:sldChg chg="modSp add mod">
        <pc:chgData name="משה עופר" userId="fc811f9f4bb3367c" providerId="LiveId" clId="{33EE1BA6-AF87-41E4-B37B-E7642D74C78C}" dt="2023-10-01T10:42:25.712" v="501" actId="1036"/>
        <pc:sldMkLst>
          <pc:docMk/>
          <pc:sldMk cId="0" sldId="269"/>
        </pc:sldMkLst>
        <pc:spChg chg="mod">
          <ac:chgData name="משה עופר" userId="fc811f9f4bb3367c" providerId="LiveId" clId="{33EE1BA6-AF87-41E4-B37B-E7642D74C78C}" dt="2023-10-01T10:42:25.712" v="501" actId="1036"/>
          <ac:spMkLst>
            <pc:docMk/>
            <pc:sldMk cId="0" sldId="269"/>
            <ac:spMk id="4" creationId="{00000000-0000-0000-0000-000000000000}"/>
          </ac:spMkLst>
        </pc:spChg>
      </pc:sldChg>
      <pc:sldChg chg="add">
        <pc:chgData name="משה עופר" userId="fc811f9f4bb3367c" providerId="LiveId" clId="{33EE1BA6-AF87-41E4-B37B-E7642D74C78C}" dt="2023-10-01T10:27:47.089" v="491"/>
        <pc:sldMkLst>
          <pc:docMk/>
          <pc:sldMk cId="0" sldId="270"/>
        </pc:sldMkLst>
      </pc:sldChg>
      <pc:sldChg chg="add">
        <pc:chgData name="משה עופר" userId="fc811f9f4bb3367c" providerId="LiveId" clId="{33EE1BA6-AF87-41E4-B37B-E7642D74C78C}" dt="2023-10-01T10:27:47.089" v="491"/>
        <pc:sldMkLst>
          <pc:docMk/>
          <pc:sldMk cId="0" sldId="271"/>
        </pc:sldMkLst>
      </pc:sldChg>
      <pc:sldChg chg="add">
        <pc:chgData name="משה עופר" userId="fc811f9f4bb3367c" providerId="LiveId" clId="{33EE1BA6-AF87-41E4-B37B-E7642D74C78C}" dt="2023-10-01T10:27:47.089" v="491"/>
        <pc:sldMkLst>
          <pc:docMk/>
          <pc:sldMk cId="0" sldId="272"/>
        </pc:sldMkLst>
      </pc:sldChg>
      <pc:sldChg chg="add">
        <pc:chgData name="משה עופר" userId="fc811f9f4bb3367c" providerId="LiveId" clId="{33EE1BA6-AF87-41E4-B37B-E7642D74C78C}" dt="2023-10-01T10:27:47.089" v="491"/>
        <pc:sldMkLst>
          <pc:docMk/>
          <pc:sldMk cId="0" sldId="273"/>
        </pc:sldMkLst>
      </pc:sldChg>
      <pc:sldChg chg="add">
        <pc:chgData name="משה עופר" userId="fc811f9f4bb3367c" providerId="LiveId" clId="{33EE1BA6-AF87-41E4-B37B-E7642D74C78C}" dt="2023-10-01T10:27:47.089" v="491"/>
        <pc:sldMkLst>
          <pc:docMk/>
          <pc:sldMk cId="0" sldId="274"/>
        </pc:sldMkLst>
      </pc:sldChg>
      <pc:sldChg chg="add">
        <pc:chgData name="משה עופר" userId="fc811f9f4bb3367c" providerId="LiveId" clId="{33EE1BA6-AF87-41E4-B37B-E7642D74C78C}" dt="2023-10-01T10:27:47.089" v="491"/>
        <pc:sldMkLst>
          <pc:docMk/>
          <pc:sldMk cId="0" sldId="275"/>
        </pc:sldMkLst>
      </pc:sldChg>
      <pc:sldChg chg="del">
        <pc:chgData name="משה עופר" userId="fc811f9f4bb3367c" providerId="LiveId" clId="{33EE1BA6-AF87-41E4-B37B-E7642D74C78C}" dt="2023-09-30T19:46:48.177" v="0" actId="2696"/>
        <pc:sldMkLst>
          <pc:docMk/>
          <pc:sldMk cId="0" sldId="276"/>
        </pc:sldMkLst>
      </pc:sldChg>
      <pc:sldChg chg="del">
        <pc:chgData name="משה עופר" userId="fc811f9f4bb3367c" providerId="LiveId" clId="{33EE1BA6-AF87-41E4-B37B-E7642D74C78C}" dt="2023-09-30T19:46:48.177" v="0" actId="2696"/>
        <pc:sldMkLst>
          <pc:docMk/>
          <pc:sldMk cId="0" sldId="277"/>
        </pc:sldMkLst>
      </pc:sldChg>
      <pc:sldChg chg="del">
        <pc:chgData name="משה עופר" userId="fc811f9f4bb3367c" providerId="LiveId" clId="{33EE1BA6-AF87-41E4-B37B-E7642D74C78C}" dt="2023-09-30T19:46:48.177" v="0" actId="2696"/>
        <pc:sldMkLst>
          <pc:docMk/>
          <pc:sldMk cId="0" sldId="278"/>
        </pc:sldMkLst>
      </pc:sldChg>
      <pc:sldChg chg="del">
        <pc:chgData name="משה עופר" userId="fc811f9f4bb3367c" providerId="LiveId" clId="{33EE1BA6-AF87-41E4-B37B-E7642D74C78C}" dt="2023-09-30T19:46:48.177" v="0" actId="2696"/>
        <pc:sldMkLst>
          <pc:docMk/>
          <pc:sldMk cId="0" sldId="280"/>
        </pc:sldMkLst>
      </pc:sldChg>
      <pc:sldChg chg="del">
        <pc:chgData name="משה עופר" userId="fc811f9f4bb3367c" providerId="LiveId" clId="{33EE1BA6-AF87-41E4-B37B-E7642D74C78C}" dt="2023-09-30T19:46:48.177" v="0" actId="2696"/>
        <pc:sldMkLst>
          <pc:docMk/>
          <pc:sldMk cId="0" sldId="282"/>
        </pc:sldMkLst>
      </pc:sldChg>
      <pc:sldChg chg="del">
        <pc:chgData name="משה עופר" userId="fc811f9f4bb3367c" providerId="LiveId" clId="{33EE1BA6-AF87-41E4-B37B-E7642D74C78C}" dt="2023-09-30T19:46:48.177" v="0" actId="2696"/>
        <pc:sldMkLst>
          <pc:docMk/>
          <pc:sldMk cId="0" sldId="283"/>
        </pc:sldMkLst>
      </pc:sldChg>
      <pc:sldChg chg="del">
        <pc:chgData name="משה עופר" userId="fc811f9f4bb3367c" providerId="LiveId" clId="{33EE1BA6-AF87-41E4-B37B-E7642D74C78C}" dt="2023-09-30T19:46:48.177" v="0" actId="2696"/>
        <pc:sldMkLst>
          <pc:docMk/>
          <pc:sldMk cId="0" sldId="284"/>
        </pc:sldMkLst>
      </pc:sldChg>
      <pc:sldChg chg="del">
        <pc:chgData name="משה עופר" userId="fc811f9f4bb3367c" providerId="LiveId" clId="{33EE1BA6-AF87-41E4-B37B-E7642D74C78C}" dt="2023-09-30T19:46:48.177" v="0" actId="2696"/>
        <pc:sldMkLst>
          <pc:docMk/>
          <pc:sldMk cId="0" sldId="285"/>
        </pc:sldMkLst>
      </pc:sldChg>
      <pc:sldChg chg="del">
        <pc:chgData name="משה עופר" userId="fc811f9f4bb3367c" providerId="LiveId" clId="{33EE1BA6-AF87-41E4-B37B-E7642D74C78C}" dt="2023-09-30T19:48:56.923" v="2" actId="2696"/>
        <pc:sldMkLst>
          <pc:docMk/>
          <pc:sldMk cId="0" sldId="286"/>
        </pc:sldMkLst>
      </pc:sldChg>
      <pc:sldChg chg="del">
        <pc:chgData name="משה עופר" userId="fc811f9f4bb3367c" providerId="LiveId" clId="{33EE1BA6-AF87-41E4-B37B-E7642D74C78C}" dt="2023-09-30T19:48:56.923" v="2" actId="2696"/>
        <pc:sldMkLst>
          <pc:docMk/>
          <pc:sldMk cId="0" sldId="287"/>
        </pc:sldMkLst>
      </pc:sldChg>
      <pc:sldChg chg="del">
        <pc:chgData name="משה עופר" userId="fc811f9f4bb3367c" providerId="LiveId" clId="{33EE1BA6-AF87-41E4-B37B-E7642D74C78C}" dt="2023-09-30T19:48:56.923" v="2" actId="2696"/>
        <pc:sldMkLst>
          <pc:docMk/>
          <pc:sldMk cId="0" sldId="288"/>
        </pc:sldMkLst>
      </pc:sldChg>
      <pc:sldChg chg="del">
        <pc:chgData name="משה עופר" userId="fc811f9f4bb3367c" providerId="LiveId" clId="{33EE1BA6-AF87-41E4-B37B-E7642D74C78C}" dt="2023-09-30T19:46:48.177" v="0" actId="2696"/>
        <pc:sldMkLst>
          <pc:docMk/>
          <pc:sldMk cId="0" sldId="290"/>
        </pc:sldMkLst>
      </pc:sldChg>
      <pc:sldChg chg="del">
        <pc:chgData name="משה עופר" userId="fc811f9f4bb3367c" providerId="LiveId" clId="{33EE1BA6-AF87-41E4-B37B-E7642D74C78C}" dt="2023-09-30T19:46:48.177" v="0" actId="2696"/>
        <pc:sldMkLst>
          <pc:docMk/>
          <pc:sldMk cId="0" sldId="291"/>
        </pc:sldMkLst>
      </pc:sldChg>
      <pc:sldChg chg="del">
        <pc:chgData name="משה עופר" userId="fc811f9f4bb3367c" providerId="LiveId" clId="{33EE1BA6-AF87-41E4-B37B-E7642D74C78C}" dt="2023-09-30T19:46:48.177" v="0" actId="2696"/>
        <pc:sldMkLst>
          <pc:docMk/>
          <pc:sldMk cId="0" sldId="292"/>
        </pc:sldMkLst>
      </pc:sldChg>
      <pc:sldChg chg="del">
        <pc:chgData name="משה עופר" userId="fc811f9f4bb3367c" providerId="LiveId" clId="{33EE1BA6-AF87-41E4-B37B-E7642D74C78C}" dt="2023-09-30T19:46:48.177" v="0" actId="2696"/>
        <pc:sldMkLst>
          <pc:docMk/>
          <pc:sldMk cId="0" sldId="293"/>
        </pc:sldMkLst>
      </pc:sldChg>
      <pc:sldChg chg="del">
        <pc:chgData name="משה עופר" userId="fc811f9f4bb3367c" providerId="LiveId" clId="{33EE1BA6-AF87-41E4-B37B-E7642D74C78C}" dt="2023-09-30T19:46:48.177" v="0" actId="2696"/>
        <pc:sldMkLst>
          <pc:docMk/>
          <pc:sldMk cId="0" sldId="294"/>
        </pc:sldMkLst>
      </pc:sldChg>
      <pc:sldChg chg="add del mod modShow">
        <pc:chgData name="משה עופר" userId="fc811f9f4bb3367c" providerId="LiveId" clId="{33EE1BA6-AF87-41E4-B37B-E7642D74C78C}" dt="2023-10-01T09:13:26.293" v="5" actId="729"/>
        <pc:sldMkLst>
          <pc:docMk/>
          <pc:sldMk cId="0" sldId="295"/>
        </pc:sldMkLst>
      </pc:sldChg>
      <pc:sldChg chg="add del mod modShow">
        <pc:chgData name="משה עופר" userId="fc811f9f4bb3367c" providerId="LiveId" clId="{33EE1BA6-AF87-41E4-B37B-E7642D74C78C}" dt="2023-10-01T09:13:26.293" v="5" actId="729"/>
        <pc:sldMkLst>
          <pc:docMk/>
          <pc:sldMk cId="0" sldId="296"/>
        </pc:sldMkLst>
      </pc:sldChg>
      <pc:sldChg chg="mod modShow">
        <pc:chgData name="משה עופר" userId="fc811f9f4bb3367c" providerId="LiveId" clId="{33EE1BA6-AF87-41E4-B37B-E7642D74C78C}" dt="2023-10-01T09:13:26.293" v="5" actId="729"/>
        <pc:sldMkLst>
          <pc:docMk/>
          <pc:sldMk cId="0" sldId="297"/>
        </pc:sldMkLst>
      </pc:sldChg>
      <pc:sldChg chg="mod modShow">
        <pc:chgData name="משה עופר" userId="fc811f9f4bb3367c" providerId="LiveId" clId="{33EE1BA6-AF87-41E4-B37B-E7642D74C78C}" dt="2023-10-01T09:13:16.509" v="4" actId="729"/>
        <pc:sldMkLst>
          <pc:docMk/>
          <pc:sldMk cId="0" sldId="298"/>
        </pc:sldMkLst>
      </pc:sldChg>
      <pc:sldChg chg="mod modShow">
        <pc:chgData name="משה עופר" userId="fc811f9f4bb3367c" providerId="LiveId" clId="{33EE1BA6-AF87-41E4-B37B-E7642D74C78C}" dt="2023-10-01T09:13:16.509" v="4" actId="729"/>
        <pc:sldMkLst>
          <pc:docMk/>
          <pc:sldMk cId="0" sldId="299"/>
        </pc:sldMkLst>
      </pc:sldChg>
      <pc:sldChg chg="add ord">
        <pc:chgData name="משה עופר" userId="fc811f9f4bb3367c" providerId="LiveId" clId="{33EE1BA6-AF87-41E4-B37B-E7642D74C78C}" dt="2023-10-01T10:26:23.717" v="484"/>
        <pc:sldMkLst>
          <pc:docMk/>
          <pc:sldMk cId="0" sldId="300"/>
        </pc:sldMkLst>
      </pc:sldChg>
      <pc:sldChg chg="add ord">
        <pc:chgData name="משה עופר" userId="fc811f9f4bb3367c" providerId="LiveId" clId="{33EE1BA6-AF87-41E4-B37B-E7642D74C78C}" dt="2023-10-01T10:26:23.717" v="484"/>
        <pc:sldMkLst>
          <pc:docMk/>
          <pc:sldMk cId="0" sldId="301"/>
        </pc:sldMkLst>
      </pc:sldChg>
      <pc:sldChg chg="modSp add mod ord">
        <pc:chgData name="משה עופר" userId="fc811f9f4bb3367c" providerId="LiveId" clId="{33EE1BA6-AF87-41E4-B37B-E7642D74C78C}" dt="2023-10-01T10:28:25.684" v="499" actId="6549"/>
        <pc:sldMkLst>
          <pc:docMk/>
          <pc:sldMk cId="0" sldId="302"/>
        </pc:sldMkLst>
        <pc:spChg chg="mod">
          <ac:chgData name="משה עופר" userId="fc811f9f4bb3367c" providerId="LiveId" clId="{33EE1BA6-AF87-41E4-B37B-E7642D74C78C}" dt="2023-10-01T10:28:09.316" v="494" actId="20577"/>
          <ac:spMkLst>
            <pc:docMk/>
            <pc:sldMk cId="0" sldId="302"/>
            <ac:spMk id="3" creationId="{00000000-0000-0000-0000-000000000000}"/>
          </ac:spMkLst>
        </pc:spChg>
        <pc:spChg chg="mod">
          <ac:chgData name="משה עופר" userId="fc811f9f4bb3367c" providerId="LiveId" clId="{33EE1BA6-AF87-41E4-B37B-E7642D74C78C}" dt="2023-10-01T10:28:25.684" v="499" actId="6549"/>
          <ac:spMkLst>
            <pc:docMk/>
            <pc:sldMk cId="0" sldId="302"/>
            <ac:spMk id="4" creationId="{00000000-0000-0000-0000-000000000000}"/>
          </ac:spMkLst>
        </pc:spChg>
      </pc:sldChg>
      <pc:sldChg chg="add ord">
        <pc:chgData name="משה עופר" userId="fc811f9f4bb3367c" providerId="LiveId" clId="{33EE1BA6-AF87-41E4-B37B-E7642D74C78C}" dt="2023-10-01T17:08:33.303" v="537"/>
        <pc:sldMkLst>
          <pc:docMk/>
          <pc:sldMk cId="0" sldId="303"/>
        </pc:sldMkLst>
      </pc:sldChg>
      <pc:sldChg chg="add ord">
        <pc:chgData name="משה עופר" userId="fc811f9f4bb3367c" providerId="LiveId" clId="{33EE1BA6-AF87-41E4-B37B-E7642D74C78C}" dt="2023-10-01T10:27:59.099" v="493"/>
        <pc:sldMkLst>
          <pc:docMk/>
          <pc:sldMk cId="0" sldId="304"/>
        </pc:sldMkLst>
      </pc:sldChg>
      <pc:sldChg chg="add ord">
        <pc:chgData name="משה עופר" userId="fc811f9f4bb3367c" providerId="LiveId" clId="{33EE1BA6-AF87-41E4-B37B-E7642D74C78C}" dt="2023-10-01T10:26:23.717" v="484"/>
        <pc:sldMkLst>
          <pc:docMk/>
          <pc:sldMk cId="0" sldId="305"/>
        </pc:sldMkLst>
      </pc:sldChg>
      <pc:sldChg chg="add">
        <pc:chgData name="משה עופר" userId="fc811f9f4bb3367c" providerId="LiveId" clId="{33EE1BA6-AF87-41E4-B37B-E7642D74C78C}" dt="2023-10-01T10:27:47.089" v="491"/>
        <pc:sldMkLst>
          <pc:docMk/>
          <pc:sldMk cId="0" sldId="309"/>
        </pc:sldMkLst>
      </pc:sldChg>
      <pc:sldChg chg="add">
        <pc:chgData name="משה עופר" userId="fc811f9f4bb3367c" providerId="LiveId" clId="{33EE1BA6-AF87-41E4-B37B-E7642D74C78C}" dt="2023-10-01T10:27:47.089" v="491"/>
        <pc:sldMkLst>
          <pc:docMk/>
          <pc:sldMk cId="0" sldId="310"/>
        </pc:sldMkLst>
      </pc:sldChg>
      <pc:sldChg chg="add">
        <pc:chgData name="משה עופר" userId="fc811f9f4bb3367c" providerId="LiveId" clId="{33EE1BA6-AF87-41E4-B37B-E7642D74C78C}" dt="2023-10-01T10:27:47.089" v="491"/>
        <pc:sldMkLst>
          <pc:docMk/>
          <pc:sldMk cId="0" sldId="311"/>
        </pc:sldMkLst>
      </pc:sldChg>
      <pc:sldChg chg="add">
        <pc:chgData name="משה עופר" userId="fc811f9f4bb3367c" providerId="LiveId" clId="{33EE1BA6-AF87-41E4-B37B-E7642D74C78C}" dt="2023-10-01T10:27:47.089" v="491"/>
        <pc:sldMkLst>
          <pc:docMk/>
          <pc:sldMk cId="0" sldId="312"/>
        </pc:sldMkLst>
      </pc:sldChg>
      <pc:sldChg chg="add">
        <pc:chgData name="משה עופר" userId="fc811f9f4bb3367c" providerId="LiveId" clId="{33EE1BA6-AF87-41E4-B37B-E7642D74C78C}" dt="2023-10-01T10:27:47.089" v="491"/>
        <pc:sldMkLst>
          <pc:docMk/>
          <pc:sldMk cId="0" sldId="313"/>
        </pc:sldMkLst>
      </pc:sldChg>
      <pc:sldChg chg="add">
        <pc:chgData name="משה עופר" userId="fc811f9f4bb3367c" providerId="LiveId" clId="{33EE1BA6-AF87-41E4-B37B-E7642D74C78C}" dt="2023-10-01T10:27:47.089" v="491"/>
        <pc:sldMkLst>
          <pc:docMk/>
          <pc:sldMk cId="0" sldId="314"/>
        </pc:sldMkLst>
      </pc:sldChg>
      <pc:sldChg chg="add">
        <pc:chgData name="משה עופר" userId="fc811f9f4bb3367c" providerId="LiveId" clId="{33EE1BA6-AF87-41E4-B37B-E7642D74C78C}" dt="2023-10-01T10:27:47.089" v="491"/>
        <pc:sldMkLst>
          <pc:docMk/>
          <pc:sldMk cId="0" sldId="315"/>
        </pc:sldMkLst>
      </pc:sldChg>
      <pc:sldChg chg="add">
        <pc:chgData name="משה עופר" userId="fc811f9f4bb3367c" providerId="LiveId" clId="{33EE1BA6-AF87-41E4-B37B-E7642D74C78C}" dt="2023-10-01T10:27:47.089" v="491"/>
        <pc:sldMkLst>
          <pc:docMk/>
          <pc:sldMk cId="0" sldId="316"/>
        </pc:sldMkLst>
      </pc:sldChg>
      <pc:sldChg chg="add">
        <pc:chgData name="משה עופר" userId="fc811f9f4bb3367c" providerId="LiveId" clId="{33EE1BA6-AF87-41E4-B37B-E7642D74C78C}" dt="2023-10-01T10:27:47.089" v="491"/>
        <pc:sldMkLst>
          <pc:docMk/>
          <pc:sldMk cId="0" sldId="317"/>
        </pc:sldMkLst>
      </pc:sldChg>
      <pc:sldChg chg="modSp mod">
        <pc:chgData name="משה עופר" userId="fc811f9f4bb3367c" providerId="LiveId" clId="{33EE1BA6-AF87-41E4-B37B-E7642D74C78C}" dt="2023-10-01T17:08:02.051" v="535" actId="20577"/>
        <pc:sldMkLst>
          <pc:docMk/>
          <pc:sldMk cId="723084029" sldId="320"/>
        </pc:sldMkLst>
        <pc:spChg chg="mod">
          <ac:chgData name="משה עופר" userId="fc811f9f4bb3367c" providerId="LiveId" clId="{33EE1BA6-AF87-41E4-B37B-E7642D74C78C}" dt="2023-10-01T17:08:02.051" v="535" actId="20577"/>
          <ac:spMkLst>
            <pc:docMk/>
            <pc:sldMk cId="723084029" sldId="320"/>
            <ac:spMk id="3" creationId="{100B9A7E-68F6-74E7-82E7-18917A4CA661}"/>
          </ac:spMkLst>
        </pc:spChg>
      </pc:sldChg>
      <pc:sldChg chg="del">
        <pc:chgData name="משה עופר" userId="fc811f9f4bb3367c" providerId="LiveId" clId="{33EE1BA6-AF87-41E4-B37B-E7642D74C78C}" dt="2023-10-01T09:16:10.038" v="6" actId="2696"/>
        <pc:sldMkLst>
          <pc:docMk/>
          <pc:sldMk cId="2220185369" sldId="321"/>
        </pc:sldMkLst>
      </pc:sldChg>
      <pc:sldChg chg="del">
        <pc:chgData name="משה עופר" userId="fc811f9f4bb3367c" providerId="LiveId" clId="{33EE1BA6-AF87-41E4-B37B-E7642D74C78C}" dt="2023-10-01T09:16:10.038" v="6" actId="2696"/>
        <pc:sldMkLst>
          <pc:docMk/>
          <pc:sldMk cId="3240816743" sldId="322"/>
        </pc:sldMkLst>
      </pc:sldChg>
      <pc:sldChg chg="del">
        <pc:chgData name="משה עופר" userId="fc811f9f4bb3367c" providerId="LiveId" clId="{33EE1BA6-AF87-41E4-B37B-E7642D74C78C}" dt="2023-10-01T09:16:10.038" v="6" actId="2696"/>
        <pc:sldMkLst>
          <pc:docMk/>
          <pc:sldMk cId="3118676227" sldId="323"/>
        </pc:sldMkLst>
      </pc:sldChg>
      <pc:sldChg chg="del">
        <pc:chgData name="משה עופר" userId="fc811f9f4bb3367c" providerId="LiveId" clId="{33EE1BA6-AF87-41E4-B37B-E7642D74C78C}" dt="2023-10-01T09:16:10.038" v="6" actId="2696"/>
        <pc:sldMkLst>
          <pc:docMk/>
          <pc:sldMk cId="67801042" sldId="324"/>
        </pc:sldMkLst>
      </pc:sldChg>
      <pc:sldChg chg="del">
        <pc:chgData name="משה עופר" userId="fc811f9f4bb3367c" providerId="LiveId" clId="{33EE1BA6-AF87-41E4-B37B-E7642D74C78C}" dt="2023-10-01T09:16:10.038" v="6" actId="2696"/>
        <pc:sldMkLst>
          <pc:docMk/>
          <pc:sldMk cId="1665469008" sldId="325"/>
        </pc:sldMkLst>
      </pc:sldChg>
      <pc:sldChg chg="del">
        <pc:chgData name="משה עופר" userId="fc811f9f4bb3367c" providerId="LiveId" clId="{33EE1BA6-AF87-41E4-B37B-E7642D74C78C}" dt="2023-10-01T09:16:10.038" v="6" actId="2696"/>
        <pc:sldMkLst>
          <pc:docMk/>
          <pc:sldMk cId="2599252132" sldId="326"/>
        </pc:sldMkLst>
      </pc:sldChg>
      <pc:sldChg chg="del">
        <pc:chgData name="משה עופר" userId="fc811f9f4bb3367c" providerId="LiveId" clId="{33EE1BA6-AF87-41E4-B37B-E7642D74C78C}" dt="2023-10-01T09:16:10.038" v="6" actId="2696"/>
        <pc:sldMkLst>
          <pc:docMk/>
          <pc:sldMk cId="3500795743" sldId="327"/>
        </pc:sldMkLst>
      </pc:sldChg>
      <pc:sldChg chg="del">
        <pc:chgData name="משה עופר" userId="fc811f9f4bb3367c" providerId="LiveId" clId="{33EE1BA6-AF87-41E4-B37B-E7642D74C78C}" dt="2023-10-01T09:16:10.038" v="6" actId="2696"/>
        <pc:sldMkLst>
          <pc:docMk/>
          <pc:sldMk cId="909659231" sldId="328"/>
        </pc:sldMkLst>
      </pc:sldChg>
      <pc:sldChg chg="del">
        <pc:chgData name="משה עופר" userId="fc811f9f4bb3367c" providerId="LiveId" clId="{33EE1BA6-AF87-41E4-B37B-E7642D74C78C}" dt="2023-10-01T09:16:10.038" v="6" actId="2696"/>
        <pc:sldMkLst>
          <pc:docMk/>
          <pc:sldMk cId="2995230092" sldId="329"/>
        </pc:sldMkLst>
      </pc:sldChg>
      <pc:sldChg chg="del">
        <pc:chgData name="משה עופר" userId="fc811f9f4bb3367c" providerId="LiveId" clId="{33EE1BA6-AF87-41E4-B37B-E7642D74C78C}" dt="2023-10-01T09:16:10.038" v="6" actId="2696"/>
        <pc:sldMkLst>
          <pc:docMk/>
          <pc:sldMk cId="2862780515" sldId="330"/>
        </pc:sldMkLst>
      </pc:sldChg>
      <pc:sldChg chg="del">
        <pc:chgData name="משה עופר" userId="fc811f9f4bb3367c" providerId="LiveId" clId="{33EE1BA6-AF87-41E4-B37B-E7642D74C78C}" dt="2023-09-30T19:46:48.177" v="0" actId="2696"/>
        <pc:sldMkLst>
          <pc:docMk/>
          <pc:sldMk cId="1436853641" sldId="332"/>
        </pc:sldMkLst>
      </pc:sldChg>
      <pc:sldChg chg="addSp modSp new mod">
        <pc:chgData name="משה עופר" userId="fc811f9f4bb3367c" providerId="LiveId" clId="{33EE1BA6-AF87-41E4-B37B-E7642D74C78C}" dt="2023-10-01T09:27:31.110" v="77" actId="20577"/>
        <pc:sldMkLst>
          <pc:docMk/>
          <pc:sldMk cId="4153421470" sldId="332"/>
        </pc:sldMkLst>
        <pc:spChg chg="mod">
          <ac:chgData name="משה עופר" userId="fc811f9f4bb3367c" providerId="LiveId" clId="{33EE1BA6-AF87-41E4-B37B-E7642D74C78C}" dt="2023-10-01T09:24:22.227" v="28" actId="14100"/>
          <ac:spMkLst>
            <pc:docMk/>
            <pc:sldMk cId="4153421470" sldId="332"/>
            <ac:spMk id="2" creationId="{F6E6E990-8C5D-4079-0327-B39720923B2A}"/>
          </ac:spMkLst>
        </pc:spChg>
        <pc:spChg chg="add mod">
          <ac:chgData name="משה עופר" userId="fc811f9f4bb3367c" providerId="LiveId" clId="{33EE1BA6-AF87-41E4-B37B-E7642D74C78C}" dt="2023-10-01T09:27:31.110" v="77" actId="20577"/>
          <ac:spMkLst>
            <pc:docMk/>
            <pc:sldMk cId="4153421470" sldId="332"/>
            <ac:spMk id="3" creationId="{00478375-4784-D422-DA53-5518E3B8C0E3}"/>
          </ac:spMkLst>
        </pc:spChg>
      </pc:sldChg>
      <pc:sldChg chg="addSp modSp new mod">
        <pc:chgData name="משה עופר" userId="fc811f9f4bb3367c" providerId="LiveId" clId="{33EE1BA6-AF87-41E4-B37B-E7642D74C78C}" dt="2023-10-01T09:45:29.961" v="409" actId="20577"/>
        <pc:sldMkLst>
          <pc:docMk/>
          <pc:sldMk cId="2221595184" sldId="333"/>
        </pc:sldMkLst>
        <pc:spChg chg="mod">
          <ac:chgData name="משה עופר" userId="fc811f9f4bb3367c" providerId="LiveId" clId="{33EE1BA6-AF87-41E4-B37B-E7642D74C78C}" dt="2023-10-01T09:40:23.945" v="264" actId="1076"/>
          <ac:spMkLst>
            <pc:docMk/>
            <pc:sldMk cId="2221595184" sldId="333"/>
            <ac:spMk id="2" creationId="{587CE280-3EBB-6845-6FC0-09D51FF80BEE}"/>
          </ac:spMkLst>
        </pc:spChg>
        <pc:spChg chg="add mod">
          <ac:chgData name="משה עופר" userId="fc811f9f4bb3367c" providerId="LiveId" clId="{33EE1BA6-AF87-41E4-B37B-E7642D74C78C}" dt="2023-10-01T09:44:47.618" v="373" actId="1076"/>
          <ac:spMkLst>
            <pc:docMk/>
            <pc:sldMk cId="2221595184" sldId="333"/>
            <ac:spMk id="3" creationId="{B8B91BD9-9076-C4FE-3DB5-B436379E2F03}"/>
          </ac:spMkLst>
        </pc:spChg>
        <pc:spChg chg="add mod">
          <ac:chgData name="משה עופר" userId="fc811f9f4bb3367c" providerId="LiveId" clId="{33EE1BA6-AF87-41E4-B37B-E7642D74C78C}" dt="2023-10-01T09:45:29.961" v="409" actId="20577"/>
          <ac:spMkLst>
            <pc:docMk/>
            <pc:sldMk cId="2221595184" sldId="333"/>
            <ac:spMk id="4" creationId="{118A146E-BDC5-3ACC-8C53-D26C65C9CFE9}"/>
          </ac:spMkLst>
        </pc:spChg>
      </pc:sldChg>
      <pc:sldChg chg="del">
        <pc:chgData name="משה עופר" userId="fc811f9f4bb3367c" providerId="LiveId" clId="{33EE1BA6-AF87-41E4-B37B-E7642D74C78C}" dt="2023-09-30T19:48:56.923" v="2" actId="2696"/>
        <pc:sldMkLst>
          <pc:docMk/>
          <pc:sldMk cId="3979987595" sldId="333"/>
        </pc:sldMkLst>
      </pc:sldChg>
      <pc:sldChg chg="addSp delSp modSp new mod">
        <pc:chgData name="משה עופר" userId="fc811f9f4bb3367c" providerId="LiveId" clId="{33EE1BA6-AF87-41E4-B37B-E7642D74C78C}" dt="2023-10-01T17:10:59.626" v="545" actId="1076"/>
        <pc:sldMkLst>
          <pc:docMk/>
          <pc:sldMk cId="3040296819" sldId="334"/>
        </pc:sldMkLst>
        <pc:spChg chg="mod">
          <ac:chgData name="משה עופר" userId="fc811f9f4bb3367c" providerId="LiveId" clId="{33EE1BA6-AF87-41E4-B37B-E7642D74C78C}" dt="2023-10-01T17:08:38.728" v="538" actId="1076"/>
          <ac:spMkLst>
            <pc:docMk/>
            <pc:sldMk cId="3040296819" sldId="334"/>
            <ac:spMk id="2" creationId="{46BEE503-AD4E-8F33-3381-34C6F329D472}"/>
          </ac:spMkLst>
        </pc:spChg>
        <pc:spChg chg="add del mod">
          <ac:chgData name="משה עופר" userId="fc811f9f4bb3367c" providerId="LiveId" clId="{33EE1BA6-AF87-41E4-B37B-E7642D74C78C}" dt="2023-10-01T10:18:11.579" v="438"/>
          <ac:spMkLst>
            <pc:docMk/>
            <pc:sldMk cId="3040296819" sldId="334"/>
            <ac:spMk id="3" creationId="{A80348DA-2BFE-94CD-11F6-9CBE1F376E6B}"/>
          </ac:spMkLst>
        </pc:spChg>
        <pc:spChg chg="add del mod">
          <ac:chgData name="משה עופר" userId="fc811f9f4bb3367c" providerId="LiveId" clId="{33EE1BA6-AF87-41E4-B37B-E7642D74C78C}" dt="2023-10-01T10:24:36.362" v="476" actId="478"/>
          <ac:spMkLst>
            <pc:docMk/>
            <pc:sldMk cId="3040296819" sldId="334"/>
            <ac:spMk id="4" creationId="{B06D6449-DD8E-FECB-000C-B238F2E67D18}"/>
          </ac:spMkLst>
        </pc:spChg>
        <pc:spChg chg="add mod">
          <ac:chgData name="משה עופר" userId="fc811f9f4bb3367c" providerId="LiveId" clId="{33EE1BA6-AF87-41E4-B37B-E7642D74C78C}" dt="2023-10-01T17:10:59.626" v="545" actId="1076"/>
          <ac:spMkLst>
            <pc:docMk/>
            <pc:sldMk cId="3040296819" sldId="334"/>
            <ac:spMk id="5" creationId="{24CBF2F5-B556-ACC4-A207-0E1E318C27F5}"/>
          </ac:spMkLst>
        </pc:spChg>
        <pc:spChg chg="add del mod">
          <ac:chgData name="משה עופר" userId="fc811f9f4bb3367c" providerId="LiveId" clId="{33EE1BA6-AF87-41E4-B37B-E7642D74C78C}" dt="2023-10-01T10:19:33.229" v="455" actId="478"/>
          <ac:spMkLst>
            <pc:docMk/>
            <pc:sldMk cId="3040296819" sldId="334"/>
            <ac:spMk id="5" creationId="{C706932F-915E-0EDB-E411-980926C26430}"/>
          </ac:spMkLst>
        </pc:spChg>
        <pc:picChg chg="add mod">
          <ac:chgData name="משה עופר" userId="fc811f9f4bb3367c" providerId="LiveId" clId="{33EE1BA6-AF87-41E4-B37B-E7642D74C78C}" dt="2023-10-01T17:10:59.626" v="545" actId="1076"/>
          <ac:picMkLst>
            <pc:docMk/>
            <pc:sldMk cId="3040296819" sldId="334"/>
            <ac:picMk id="4" creationId="{EBA5ECEF-5F1F-EBA7-E9BF-49467EEEE215}"/>
          </ac:picMkLst>
        </pc:picChg>
        <pc:picChg chg="add mod modCrop">
          <ac:chgData name="משה עופר" userId="fc811f9f4bb3367c" providerId="LiveId" clId="{33EE1BA6-AF87-41E4-B37B-E7642D74C78C}" dt="2023-10-01T10:24:43.339" v="478" actId="1076"/>
          <ac:picMkLst>
            <pc:docMk/>
            <pc:sldMk cId="3040296819" sldId="334"/>
            <ac:picMk id="7" creationId="{75FA8988-F755-1966-83D4-BF13017D7280}"/>
          </ac:picMkLst>
        </pc:picChg>
        <pc:picChg chg="add mod modCrop">
          <ac:chgData name="משה עופר" userId="fc811f9f4bb3367c" providerId="LiveId" clId="{33EE1BA6-AF87-41E4-B37B-E7642D74C78C}" dt="2023-10-01T10:24:54.676" v="482" actId="1440"/>
          <ac:picMkLst>
            <pc:docMk/>
            <pc:sldMk cId="3040296819" sldId="334"/>
            <ac:picMk id="8" creationId="{1A81E4DC-B939-6C41-7B58-0DC3FA5282B8}"/>
          </ac:picMkLst>
        </pc:picChg>
      </pc:sldChg>
      <pc:sldChg chg="del">
        <pc:chgData name="משה עופר" userId="fc811f9f4bb3367c" providerId="LiveId" clId="{33EE1BA6-AF87-41E4-B37B-E7642D74C78C}" dt="2023-10-01T09:16:10.038" v="6" actId="2696"/>
        <pc:sldMkLst>
          <pc:docMk/>
          <pc:sldMk cId="4212231960" sldId="334"/>
        </pc:sldMkLst>
      </pc:sldChg>
      <pc:sldChg chg="modSp add mod ord">
        <pc:chgData name="משה עופר" userId="fc811f9f4bb3367c" providerId="LiveId" clId="{33EE1BA6-AF87-41E4-B37B-E7642D74C78C}" dt="2023-10-01T10:26:38.850" v="490" actId="20577"/>
        <pc:sldMkLst>
          <pc:docMk/>
          <pc:sldMk cId="1556952805" sldId="335"/>
        </pc:sldMkLst>
        <pc:spChg chg="mod">
          <ac:chgData name="משה עופר" userId="fc811f9f4bb3367c" providerId="LiveId" clId="{33EE1BA6-AF87-41E4-B37B-E7642D74C78C}" dt="2023-10-01T10:26:38.850" v="490" actId="20577"/>
          <ac:spMkLst>
            <pc:docMk/>
            <pc:sldMk cId="1556952805" sldId="335"/>
            <ac:spMk id="2" creationId="{8D0B24A1-75CD-FAA1-65C1-A19B88A3CD5D}"/>
          </ac:spMkLst>
        </pc:spChg>
      </pc:sldChg>
      <pc:sldChg chg="del">
        <pc:chgData name="משה עופר" userId="fc811f9f4bb3367c" providerId="LiveId" clId="{33EE1BA6-AF87-41E4-B37B-E7642D74C78C}" dt="2023-10-01T09:16:10.038" v="6" actId="2696"/>
        <pc:sldMkLst>
          <pc:docMk/>
          <pc:sldMk cId="2657990650" sldId="335"/>
        </pc:sldMkLst>
      </pc:sldChg>
      <pc:sldChg chg="del">
        <pc:chgData name="משה עופר" userId="fc811f9f4bb3367c" providerId="LiveId" clId="{33EE1BA6-AF87-41E4-B37B-E7642D74C78C}" dt="2023-10-01T09:16:10.038" v="6" actId="2696"/>
        <pc:sldMkLst>
          <pc:docMk/>
          <pc:sldMk cId="527312250" sldId="336"/>
        </pc:sldMkLst>
      </pc:sldChg>
      <pc:sldChg chg="del">
        <pc:chgData name="משה עופר" userId="fc811f9f4bb3367c" providerId="LiveId" clId="{33EE1BA6-AF87-41E4-B37B-E7642D74C78C}" dt="2023-10-01T09:16:10.038" v="6" actId="2696"/>
        <pc:sldMkLst>
          <pc:docMk/>
          <pc:sldMk cId="2191579679" sldId="337"/>
        </pc:sldMkLst>
      </pc:sldChg>
      <pc:sldChg chg="del">
        <pc:chgData name="משה עופר" userId="fc811f9f4bb3367c" providerId="LiveId" clId="{33EE1BA6-AF87-41E4-B37B-E7642D74C78C}" dt="2023-09-30T19:46:48.177" v="0" actId="2696"/>
        <pc:sldMkLst>
          <pc:docMk/>
          <pc:sldMk cId="615837616" sldId="342"/>
        </pc:sldMkLst>
      </pc:sldChg>
    </pc:docChg>
  </pc:docChgLst>
  <pc:docChgLst>
    <pc:chgData name="משה עופר" userId="be54d6cb-761f-4aec-b214-5cfcb9fa6e02" providerId="ADAL" clId="{8028E115-C73C-4E2C-9D9E-79CCFD638D14}"/>
    <pc:docChg chg="undo custSel addSld modSld">
      <pc:chgData name="משה עופר" userId="be54d6cb-761f-4aec-b214-5cfcb9fa6e02" providerId="ADAL" clId="{8028E115-C73C-4E2C-9D9E-79CCFD638D14}" dt="2024-10-31T11:32:29.374" v="42" actId="122"/>
      <pc:docMkLst>
        <pc:docMk/>
      </pc:docMkLst>
      <pc:sldChg chg="delSp add setBg delDesignElem">
        <pc:chgData name="משה עופר" userId="be54d6cb-761f-4aec-b214-5cfcb9fa6e02" providerId="ADAL" clId="{8028E115-C73C-4E2C-9D9E-79CCFD638D14}" dt="2024-10-31T11:05:56.929" v="27"/>
        <pc:sldMkLst>
          <pc:docMk/>
          <pc:sldMk cId="0" sldId="261"/>
        </pc:sldMkLst>
        <pc:spChg chg="del">
          <ac:chgData name="משה עופר" userId="be54d6cb-761f-4aec-b214-5cfcb9fa6e02" providerId="ADAL" clId="{8028E115-C73C-4E2C-9D9E-79CCFD638D14}" dt="2024-10-31T11:05:56.929" v="27"/>
          <ac:spMkLst>
            <pc:docMk/>
            <pc:sldMk cId="0" sldId="261"/>
            <ac:spMk id="6" creationId="{BE585B39-3F91-4716-B99B-F2F8519F4D86}"/>
          </ac:spMkLst>
        </pc:spChg>
        <pc:spChg chg="del">
          <ac:chgData name="משה עופר" userId="be54d6cb-761f-4aec-b214-5cfcb9fa6e02" providerId="ADAL" clId="{8028E115-C73C-4E2C-9D9E-79CCFD638D14}" dt="2024-10-31T11:05:56.929" v="27"/>
          <ac:spMkLst>
            <pc:docMk/>
            <pc:sldMk cId="0" sldId="261"/>
            <ac:spMk id="19" creationId="{65DC8220-2221-4B62-8CE3-F5BB9322F65D}"/>
          </ac:spMkLst>
        </pc:spChg>
        <pc:grpChg chg="del">
          <ac:chgData name="משה עופר" userId="be54d6cb-761f-4aec-b214-5cfcb9fa6e02" providerId="ADAL" clId="{8028E115-C73C-4E2C-9D9E-79CCFD638D14}" dt="2024-10-31T11:05:56.929" v="27"/>
          <ac:grpSpMkLst>
            <pc:docMk/>
            <pc:sldMk cId="0" sldId="261"/>
            <ac:grpSpMk id="10" creationId="{51F6F474-1F2A-49C8-B039-A54405550994}"/>
          </ac:grpSpMkLst>
        </pc:grpChg>
        <pc:picChg chg="del">
          <ac:chgData name="משה עופר" userId="be54d6cb-761f-4aec-b214-5cfcb9fa6e02" providerId="ADAL" clId="{8028E115-C73C-4E2C-9D9E-79CCFD638D14}" dt="2024-10-31T11:05:56.929" v="27"/>
          <ac:picMkLst>
            <pc:docMk/>
            <pc:sldMk cId="0" sldId="261"/>
            <ac:picMk id="7" creationId="{4B1AA877-09FE-4988-B95D-729E4F2BC960}"/>
          </ac:picMkLst>
        </pc:picChg>
        <pc:cxnChg chg="del">
          <ac:chgData name="משה עופר" userId="be54d6cb-761f-4aec-b214-5cfcb9fa6e02" providerId="ADAL" clId="{8028E115-C73C-4E2C-9D9E-79CCFD638D14}" dt="2024-10-31T11:05:56.929" v="27"/>
          <ac:cxnSpMkLst>
            <pc:docMk/>
            <pc:sldMk cId="0" sldId="261"/>
            <ac:cxnSpMk id="8" creationId="{66034D98-8665-421D-8716-7748C50B9777}"/>
          </ac:cxnSpMkLst>
        </pc:cxnChg>
      </pc:sldChg>
      <pc:sldChg chg="add">
        <pc:chgData name="משה עופר" userId="be54d6cb-761f-4aec-b214-5cfcb9fa6e02" providerId="ADAL" clId="{8028E115-C73C-4E2C-9D9E-79CCFD638D14}" dt="2024-10-31T11:00:10.072" v="0"/>
        <pc:sldMkLst>
          <pc:docMk/>
          <pc:sldMk cId="0" sldId="262"/>
        </pc:sldMkLst>
      </pc:sldChg>
      <pc:sldChg chg="add">
        <pc:chgData name="משה עופר" userId="be54d6cb-761f-4aec-b214-5cfcb9fa6e02" providerId="ADAL" clId="{8028E115-C73C-4E2C-9D9E-79CCFD638D14}" dt="2024-10-31T11:00:10.072" v="0"/>
        <pc:sldMkLst>
          <pc:docMk/>
          <pc:sldMk cId="0" sldId="263"/>
        </pc:sldMkLst>
      </pc:sldChg>
      <pc:sldChg chg="add">
        <pc:chgData name="משה עופר" userId="be54d6cb-761f-4aec-b214-5cfcb9fa6e02" providerId="ADAL" clId="{8028E115-C73C-4E2C-9D9E-79CCFD638D14}" dt="2024-10-31T11:00:10.072" v="0"/>
        <pc:sldMkLst>
          <pc:docMk/>
          <pc:sldMk cId="0" sldId="264"/>
        </pc:sldMkLst>
      </pc:sldChg>
      <pc:sldChg chg="add">
        <pc:chgData name="משה עופר" userId="be54d6cb-761f-4aec-b214-5cfcb9fa6e02" providerId="ADAL" clId="{8028E115-C73C-4E2C-9D9E-79CCFD638D14}" dt="2024-10-31T11:00:10.072" v="0"/>
        <pc:sldMkLst>
          <pc:docMk/>
          <pc:sldMk cId="0" sldId="265"/>
        </pc:sldMkLst>
      </pc:sldChg>
      <pc:sldChg chg="add">
        <pc:chgData name="משה עופר" userId="be54d6cb-761f-4aec-b214-5cfcb9fa6e02" providerId="ADAL" clId="{8028E115-C73C-4E2C-9D9E-79CCFD638D14}" dt="2024-10-31T11:00:10.072" v="0"/>
        <pc:sldMkLst>
          <pc:docMk/>
          <pc:sldMk cId="0" sldId="266"/>
        </pc:sldMkLst>
      </pc:sldChg>
      <pc:sldChg chg="add">
        <pc:chgData name="משה עופר" userId="be54d6cb-761f-4aec-b214-5cfcb9fa6e02" providerId="ADAL" clId="{8028E115-C73C-4E2C-9D9E-79CCFD638D14}" dt="2024-10-31T11:01:29.450" v="12"/>
        <pc:sldMkLst>
          <pc:docMk/>
          <pc:sldMk cId="0" sldId="278"/>
        </pc:sldMkLst>
      </pc:sldChg>
      <pc:sldChg chg="add">
        <pc:chgData name="משה עופר" userId="be54d6cb-761f-4aec-b214-5cfcb9fa6e02" providerId="ADAL" clId="{8028E115-C73C-4E2C-9D9E-79CCFD638D14}" dt="2024-10-31T11:01:29.450" v="12"/>
        <pc:sldMkLst>
          <pc:docMk/>
          <pc:sldMk cId="0" sldId="280"/>
        </pc:sldMkLst>
      </pc:sldChg>
      <pc:sldChg chg="add">
        <pc:chgData name="משה עופר" userId="be54d6cb-761f-4aec-b214-5cfcb9fa6e02" providerId="ADAL" clId="{8028E115-C73C-4E2C-9D9E-79CCFD638D14}" dt="2024-10-31T11:01:29.450" v="12"/>
        <pc:sldMkLst>
          <pc:docMk/>
          <pc:sldMk cId="0" sldId="282"/>
        </pc:sldMkLst>
      </pc:sldChg>
      <pc:sldChg chg="add">
        <pc:chgData name="משה עופר" userId="be54d6cb-761f-4aec-b214-5cfcb9fa6e02" providerId="ADAL" clId="{8028E115-C73C-4E2C-9D9E-79CCFD638D14}" dt="2024-10-31T11:01:29.450" v="12"/>
        <pc:sldMkLst>
          <pc:docMk/>
          <pc:sldMk cId="0" sldId="283"/>
        </pc:sldMkLst>
      </pc:sldChg>
      <pc:sldChg chg="add">
        <pc:chgData name="משה עופר" userId="be54d6cb-761f-4aec-b214-5cfcb9fa6e02" providerId="ADAL" clId="{8028E115-C73C-4E2C-9D9E-79CCFD638D14}" dt="2024-10-31T11:01:29.450" v="12"/>
        <pc:sldMkLst>
          <pc:docMk/>
          <pc:sldMk cId="0" sldId="284"/>
        </pc:sldMkLst>
      </pc:sldChg>
      <pc:sldChg chg="add">
        <pc:chgData name="משה עופר" userId="be54d6cb-761f-4aec-b214-5cfcb9fa6e02" providerId="ADAL" clId="{8028E115-C73C-4E2C-9D9E-79CCFD638D14}" dt="2024-10-31T11:01:29.450" v="12"/>
        <pc:sldMkLst>
          <pc:docMk/>
          <pc:sldMk cId="0" sldId="285"/>
        </pc:sldMkLst>
      </pc:sldChg>
      <pc:sldChg chg="add">
        <pc:chgData name="משה עופר" userId="be54d6cb-761f-4aec-b214-5cfcb9fa6e02" providerId="ADAL" clId="{8028E115-C73C-4E2C-9D9E-79CCFD638D14}" dt="2024-10-31T11:01:29.450" v="12"/>
        <pc:sldMkLst>
          <pc:docMk/>
          <pc:sldMk cId="0" sldId="286"/>
        </pc:sldMkLst>
      </pc:sldChg>
      <pc:sldChg chg="add">
        <pc:chgData name="משה עופר" userId="be54d6cb-761f-4aec-b214-5cfcb9fa6e02" providerId="ADAL" clId="{8028E115-C73C-4E2C-9D9E-79CCFD638D14}" dt="2024-10-31T11:01:29.450" v="12"/>
        <pc:sldMkLst>
          <pc:docMk/>
          <pc:sldMk cId="0" sldId="287"/>
        </pc:sldMkLst>
      </pc:sldChg>
      <pc:sldChg chg="add">
        <pc:chgData name="משה עופר" userId="be54d6cb-761f-4aec-b214-5cfcb9fa6e02" providerId="ADAL" clId="{8028E115-C73C-4E2C-9D9E-79CCFD638D14}" dt="2024-10-31T11:01:29.450" v="12"/>
        <pc:sldMkLst>
          <pc:docMk/>
          <pc:sldMk cId="0" sldId="288"/>
        </pc:sldMkLst>
      </pc:sldChg>
      <pc:sldChg chg="modSp mod">
        <pc:chgData name="משה עופר" userId="be54d6cb-761f-4aec-b214-5cfcb9fa6e02" providerId="ADAL" clId="{8028E115-C73C-4E2C-9D9E-79CCFD638D14}" dt="2024-10-31T11:05:36.569" v="25" actId="20577"/>
        <pc:sldMkLst>
          <pc:docMk/>
          <pc:sldMk cId="723084029" sldId="320"/>
        </pc:sldMkLst>
        <pc:spChg chg="mod">
          <ac:chgData name="משה עופר" userId="be54d6cb-761f-4aec-b214-5cfcb9fa6e02" providerId="ADAL" clId="{8028E115-C73C-4E2C-9D9E-79CCFD638D14}" dt="2024-10-31T11:05:36.569" v="25" actId="20577"/>
          <ac:spMkLst>
            <pc:docMk/>
            <pc:sldMk cId="723084029" sldId="320"/>
            <ac:spMk id="3" creationId="{100B9A7E-68F6-74E7-82E7-18917A4CA661}"/>
          </ac:spMkLst>
        </pc:spChg>
      </pc:sldChg>
      <pc:sldChg chg="add">
        <pc:chgData name="משה עופר" userId="be54d6cb-761f-4aec-b214-5cfcb9fa6e02" providerId="ADAL" clId="{8028E115-C73C-4E2C-9D9E-79CCFD638D14}" dt="2024-10-31T11:01:29.450" v="12"/>
        <pc:sldMkLst>
          <pc:docMk/>
          <pc:sldMk cId="1436853641" sldId="337"/>
        </pc:sldMkLst>
      </pc:sldChg>
      <pc:sldChg chg="modSp add mod">
        <pc:chgData name="משה עופר" userId="be54d6cb-761f-4aec-b214-5cfcb9fa6e02" providerId="ADAL" clId="{8028E115-C73C-4E2C-9D9E-79CCFD638D14}" dt="2024-10-31T11:09:18.673" v="32" actId="207"/>
        <pc:sldMkLst>
          <pc:docMk/>
          <pc:sldMk cId="3241589980" sldId="338"/>
        </pc:sldMkLst>
        <pc:graphicFrameChg chg="modGraphic">
          <ac:chgData name="משה עופר" userId="be54d6cb-761f-4aec-b214-5cfcb9fa6e02" providerId="ADAL" clId="{8028E115-C73C-4E2C-9D9E-79CCFD638D14}" dt="2024-10-31T11:09:18.673" v="32" actId="207"/>
          <ac:graphicFrameMkLst>
            <pc:docMk/>
            <pc:sldMk cId="3241589980" sldId="338"/>
            <ac:graphicFrameMk id="2" creationId="{7486A6D1-5F53-1E76-BE67-D4318CC28974}"/>
          </ac:graphicFrameMkLst>
        </pc:graphicFrameChg>
      </pc:sldChg>
      <pc:sldChg chg="modSp add mod">
        <pc:chgData name="משה עופר" userId="be54d6cb-761f-4aec-b214-5cfcb9fa6e02" providerId="ADAL" clId="{8028E115-C73C-4E2C-9D9E-79CCFD638D14}" dt="2024-10-31T11:09:25.704" v="33" actId="207"/>
        <pc:sldMkLst>
          <pc:docMk/>
          <pc:sldMk cId="1426330468" sldId="339"/>
        </pc:sldMkLst>
        <pc:spChg chg="mod">
          <ac:chgData name="משה עופר" userId="be54d6cb-761f-4aec-b214-5cfcb9fa6e02" providerId="ADAL" clId="{8028E115-C73C-4E2C-9D9E-79CCFD638D14}" dt="2024-10-31T11:06:08.996" v="29" actId="27636"/>
          <ac:spMkLst>
            <pc:docMk/>
            <pc:sldMk cId="1426330468" sldId="339"/>
            <ac:spMk id="7" creationId="{A3349ACA-6906-ADC2-D795-D9D72D22A500}"/>
          </ac:spMkLst>
        </pc:spChg>
        <pc:graphicFrameChg chg="modGraphic">
          <ac:chgData name="משה עופר" userId="be54d6cb-761f-4aec-b214-5cfcb9fa6e02" providerId="ADAL" clId="{8028E115-C73C-4E2C-9D9E-79CCFD638D14}" dt="2024-10-31T11:09:25.704" v="33" actId="207"/>
          <ac:graphicFrameMkLst>
            <pc:docMk/>
            <pc:sldMk cId="1426330468" sldId="339"/>
            <ac:graphicFrameMk id="3" creationId="{E8D36D71-7A8C-E82C-A997-9F70BDCD4A5D}"/>
          </ac:graphicFrameMkLst>
        </pc:graphicFrameChg>
      </pc:sldChg>
      <pc:sldChg chg="add">
        <pc:chgData name="משה עופר" userId="be54d6cb-761f-4aec-b214-5cfcb9fa6e02" providerId="ADAL" clId="{8028E115-C73C-4E2C-9D9E-79CCFD638D14}" dt="2024-10-31T11:05:29.780" v="21"/>
        <pc:sldMkLst>
          <pc:docMk/>
          <pc:sldMk cId="792109328" sldId="340"/>
        </pc:sldMkLst>
      </pc:sldChg>
      <pc:sldChg chg="add">
        <pc:chgData name="משה עופר" userId="be54d6cb-761f-4aec-b214-5cfcb9fa6e02" providerId="ADAL" clId="{8028E115-C73C-4E2C-9D9E-79CCFD638D14}" dt="2024-10-31T11:05:29.780" v="21"/>
        <pc:sldMkLst>
          <pc:docMk/>
          <pc:sldMk cId="110592329" sldId="341"/>
        </pc:sldMkLst>
      </pc:sldChg>
      <pc:sldChg chg="add">
        <pc:chgData name="משה עופר" userId="be54d6cb-761f-4aec-b214-5cfcb9fa6e02" providerId="ADAL" clId="{8028E115-C73C-4E2C-9D9E-79CCFD638D14}" dt="2024-10-31T11:01:29.450" v="12"/>
        <pc:sldMkLst>
          <pc:docMk/>
          <pc:sldMk cId="615837616" sldId="342"/>
        </pc:sldMkLst>
      </pc:sldChg>
      <pc:sldChg chg="modSp add">
        <pc:chgData name="משה עופר" userId="be54d6cb-761f-4aec-b214-5cfcb9fa6e02" providerId="ADAL" clId="{8028E115-C73C-4E2C-9D9E-79CCFD638D14}" dt="2024-10-31T11:31:57.398" v="34" actId="207"/>
        <pc:sldMkLst>
          <pc:docMk/>
          <pc:sldMk cId="78171311" sldId="343"/>
        </pc:sldMkLst>
        <pc:spChg chg="mod">
          <ac:chgData name="משה עופר" userId="be54d6cb-761f-4aec-b214-5cfcb9fa6e02" providerId="ADAL" clId="{8028E115-C73C-4E2C-9D9E-79CCFD638D14}" dt="2024-10-31T11:31:57.398" v="34" actId="207"/>
          <ac:spMkLst>
            <pc:docMk/>
            <pc:sldMk cId="78171311" sldId="343"/>
            <ac:spMk id="2" creationId="{F8EDC851-8B7B-7F03-2288-F3D4F36095A3}"/>
          </ac:spMkLst>
        </pc:spChg>
        <pc:spChg chg="mod">
          <ac:chgData name="משה עופר" userId="be54d6cb-761f-4aec-b214-5cfcb9fa6e02" providerId="ADAL" clId="{8028E115-C73C-4E2C-9D9E-79CCFD638D14}" dt="2024-10-31T11:31:57.398" v="34" actId="207"/>
          <ac:spMkLst>
            <pc:docMk/>
            <pc:sldMk cId="78171311" sldId="343"/>
            <ac:spMk id="5" creationId="{951D4ECD-F64E-F11C-8E8F-FA5F7D4A01AE}"/>
          </ac:spMkLst>
        </pc:spChg>
        <pc:picChg chg="mod">
          <ac:chgData name="משה עופר" userId="be54d6cb-761f-4aec-b214-5cfcb9fa6e02" providerId="ADAL" clId="{8028E115-C73C-4E2C-9D9E-79CCFD638D14}" dt="2024-10-31T11:31:57.398" v="34" actId="207"/>
          <ac:picMkLst>
            <pc:docMk/>
            <pc:sldMk cId="78171311" sldId="343"/>
            <ac:picMk id="4100" creationId="{61967A64-F3AB-4BA2-9A31-CA5B74DBA544}"/>
          </ac:picMkLst>
        </pc:picChg>
      </pc:sldChg>
      <pc:sldChg chg="modSp add">
        <pc:chgData name="משה עופר" userId="be54d6cb-761f-4aec-b214-5cfcb9fa6e02" providerId="ADAL" clId="{8028E115-C73C-4E2C-9D9E-79CCFD638D14}" dt="2024-10-31T11:32:02.072" v="35" actId="207"/>
        <pc:sldMkLst>
          <pc:docMk/>
          <pc:sldMk cId="2430013776" sldId="344"/>
        </pc:sldMkLst>
        <pc:spChg chg="mod">
          <ac:chgData name="משה עופר" userId="be54d6cb-761f-4aec-b214-5cfcb9fa6e02" providerId="ADAL" clId="{8028E115-C73C-4E2C-9D9E-79CCFD638D14}" dt="2024-10-31T11:32:02.072" v="35" actId="207"/>
          <ac:spMkLst>
            <pc:docMk/>
            <pc:sldMk cId="2430013776" sldId="344"/>
            <ac:spMk id="2" creationId="{F8EDC851-8B7B-7F03-2288-F3D4F36095A3}"/>
          </ac:spMkLst>
        </pc:spChg>
        <pc:spChg chg="mod">
          <ac:chgData name="משה עופר" userId="be54d6cb-761f-4aec-b214-5cfcb9fa6e02" providerId="ADAL" clId="{8028E115-C73C-4E2C-9D9E-79CCFD638D14}" dt="2024-10-31T11:32:02.072" v="35" actId="207"/>
          <ac:spMkLst>
            <pc:docMk/>
            <pc:sldMk cId="2430013776" sldId="344"/>
            <ac:spMk id="5" creationId="{951D4ECD-F64E-F11C-8E8F-FA5F7D4A01AE}"/>
          </ac:spMkLst>
        </pc:spChg>
        <pc:picChg chg="mod">
          <ac:chgData name="משה עופר" userId="be54d6cb-761f-4aec-b214-5cfcb9fa6e02" providerId="ADAL" clId="{8028E115-C73C-4E2C-9D9E-79CCFD638D14}" dt="2024-10-31T11:32:02.072" v="35" actId="207"/>
          <ac:picMkLst>
            <pc:docMk/>
            <pc:sldMk cId="2430013776" sldId="344"/>
            <ac:picMk id="4098" creationId="{E6825022-9D05-BFF1-D4F9-E62438138328}"/>
          </ac:picMkLst>
        </pc:picChg>
      </pc:sldChg>
      <pc:sldChg chg="modSp add">
        <pc:chgData name="משה עופר" userId="be54d6cb-761f-4aec-b214-5cfcb9fa6e02" providerId="ADAL" clId="{8028E115-C73C-4E2C-9D9E-79CCFD638D14}" dt="2024-10-31T11:32:05.586" v="36" actId="207"/>
        <pc:sldMkLst>
          <pc:docMk/>
          <pc:sldMk cId="3005993838" sldId="345"/>
        </pc:sldMkLst>
        <pc:spChg chg="mod">
          <ac:chgData name="משה עופר" userId="be54d6cb-761f-4aec-b214-5cfcb9fa6e02" providerId="ADAL" clId="{8028E115-C73C-4E2C-9D9E-79CCFD638D14}" dt="2024-10-31T11:32:05.586" v="36" actId="207"/>
          <ac:spMkLst>
            <pc:docMk/>
            <pc:sldMk cId="3005993838" sldId="345"/>
            <ac:spMk id="2" creationId="{F8EDC851-8B7B-7F03-2288-F3D4F36095A3}"/>
          </ac:spMkLst>
        </pc:spChg>
        <pc:spChg chg="mod">
          <ac:chgData name="משה עופר" userId="be54d6cb-761f-4aec-b214-5cfcb9fa6e02" providerId="ADAL" clId="{8028E115-C73C-4E2C-9D9E-79CCFD638D14}" dt="2024-10-31T11:32:05.586" v="36" actId="207"/>
          <ac:spMkLst>
            <pc:docMk/>
            <pc:sldMk cId="3005993838" sldId="345"/>
            <ac:spMk id="5" creationId="{951D4ECD-F64E-F11C-8E8F-FA5F7D4A01AE}"/>
          </ac:spMkLst>
        </pc:spChg>
        <pc:picChg chg="mod">
          <ac:chgData name="משה עופר" userId="be54d6cb-761f-4aec-b214-5cfcb9fa6e02" providerId="ADAL" clId="{8028E115-C73C-4E2C-9D9E-79CCFD638D14}" dt="2024-10-31T11:32:05.586" v="36" actId="207"/>
          <ac:picMkLst>
            <pc:docMk/>
            <pc:sldMk cId="3005993838" sldId="345"/>
            <ac:picMk id="5122" creationId="{219CE64E-77AA-B672-B643-5B98C7DE9561}"/>
          </ac:picMkLst>
        </pc:picChg>
      </pc:sldChg>
      <pc:sldChg chg="modSp add mod">
        <pc:chgData name="משה עופר" userId="be54d6cb-761f-4aec-b214-5cfcb9fa6e02" providerId="ADAL" clId="{8028E115-C73C-4E2C-9D9E-79CCFD638D14}" dt="2024-10-31T11:32:09.312" v="37" actId="207"/>
        <pc:sldMkLst>
          <pc:docMk/>
          <pc:sldMk cId="515336652" sldId="346"/>
        </pc:sldMkLst>
        <pc:spChg chg="mod">
          <ac:chgData name="משה עופר" userId="be54d6cb-761f-4aec-b214-5cfcb9fa6e02" providerId="ADAL" clId="{8028E115-C73C-4E2C-9D9E-79CCFD638D14}" dt="2024-10-31T11:32:09.312" v="37" actId="207"/>
          <ac:spMkLst>
            <pc:docMk/>
            <pc:sldMk cId="515336652" sldId="346"/>
            <ac:spMk id="2" creationId="{F8EDC851-8B7B-7F03-2288-F3D4F36095A3}"/>
          </ac:spMkLst>
        </pc:spChg>
        <pc:spChg chg="mod">
          <ac:chgData name="משה עופר" userId="be54d6cb-761f-4aec-b214-5cfcb9fa6e02" providerId="ADAL" clId="{8028E115-C73C-4E2C-9D9E-79CCFD638D14}" dt="2024-10-31T11:32:09.312" v="37" actId="207"/>
          <ac:spMkLst>
            <pc:docMk/>
            <pc:sldMk cId="515336652" sldId="346"/>
            <ac:spMk id="5" creationId="{951D4ECD-F64E-F11C-8E8F-FA5F7D4A01AE}"/>
          </ac:spMkLst>
        </pc:spChg>
      </pc:sldChg>
      <pc:sldChg chg="modSp add">
        <pc:chgData name="משה עופר" userId="be54d6cb-761f-4aec-b214-5cfcb9fa6e02" providerId="ADAL" clId="{8028E115-C73C-4E2C-9D9E-79CCFD638D14}" dt="2024-10-31T11:32:12.756" v="38" actId="207"/>
        <pc:sldMkLst>
          <pc:docMk/>
          <pc:sldMk cId="3098705699" sldId="347"/>
        </pc:sldMkLst>
        <pc:spChg chg="mod">
          <ac:chgData name="משה עופר" userId="be54d6cb-761f-4aec-b214-5cfcb9fa6e02" providerId="ADAL" clId="{8028E115-C73C-4E2C-9D9E-79CCFD638D14}" dt="2024-10-31T11:32:12.756" v="38" actId="207"/>
          <ac:spMkLst>
            <pc:docMk/>
            <pc:sldMk cId="3098705699" sldId="347"/>
            <ac:spMk id="2" creationId="{F8EDC851-8B7B-7F03-2288-F3D4F36095A3}"/>
          </ac:spMkLst>
        </pc:spChg>
        <pc:spChg chg="mod">
          <ac:chgData name="משה עופר" userId="be54d6cb-761f-4aec-b214-5cfcb9fa6e02" providerId="ADAL" clId="{8028E115-C73C-4E2C-9D9E-79CCFD638D14}" dt="2024-10-31T11:32:12.756" v="38" actId="207"/>
          <ac:spMkLst>
            <pc:docMk/>
            <pc:sldMk cId="3098705699" sldId="347"/>
            <ac:spMk id="3" creationId="{AAD3030F-1C7C-42C4-6E10-57311988A7FC}"/>
          </ac:spMkLst>
        </pc:spChg>
        <pc:spChg chg="mod">
          <ac:chgData name="משה עופר" userId="be54d6cb-761f-4aec-b214-5cfcb9fa6e02" providerId="ADAL" clId="{8028E115-C73C-4E2C-9D9E-79CCFD638D14}" dt="2024-10-31T11:32:12.756" v="38" actId="207"/>
          <ac:spMkLst>
            <pc:docMk/>
            <pc:sldMk cId="3098705699" sldId="347"/>
            <ac:spMk id="5" creationId="{951D4ECD-F64E-F11C-8E8F-FA5F7D4A01AE}"/>
          </ac:spMkLst>
        </pc:spChg>
        <pc:picChg chg="mod">
          <ac:chgData name="משה עופר" userId="be54d6cb-761f-4aec-b214-5cfcb9fa6e02" providerId="ADAL" clId="{8028E115-C73C-4E2C-9D9E-79CCFD638D14}" dt="2024-10-31T11:32:12.756" v="38" actId="207"/>
          <ac:picMkLst>
            <pc:docMk/>
            <pc:sldMk cId="3098705699" sldId="347"/>
            <ac:picMk id="6" creationId="{0F17405C-2C36-74AF-8E7C-D370261076D1}"/>
          </ac:picMkLst>
        </pc:picChg>
      </pc:sldChg>
      <pc:sldChg chg="modSp add">
        <pc:chgData name="משה עופר" userId="be54d6cb-761f-4aec-b214-5cfcb9fa6e02" providerId="ADAL" clId="{8028E115-C73C-4E2C-9D9E-79CCFD638D14}" dt="2024-10-31T11:32:18.014" v="39" actId="207"/>
        <pc:sldMkLst>
          <pc:docMk/>
          <pc:sldMk cId="3045688339" sldId="348"/>
        </pc:sldMkLst>
        <pc:spChg chg="mod">
          <ac:chgData name="משה עופר" userId="be54d6cb-761f-4aec-b214-5cfcb9fa6e02" providerId="ADAL" clId="{8028E115-C73C-4E2C-9D9E-79CCFD638D14}" dt="2024-10-31T11:32:18.014" v="39" actId="207"/>
          <ac:spMkLst>
            <pc:docMk/>
            <pc:sldMk cId="3045688339" sldId="348"/>
            <ac:spMk id="2" creationId="{F8EDC851-8B7B-7F03-2288-F3D4F36095A3}"/>
          </ac:spMkLst>
        </pc:spChg>
        <pc:spChg chg="mod">
          <ac:chgData name="משה עופר" userId="be54d6cb-761f-4aec-b214-5cfcb9fa6e02" providerId="ADAL" clId="{8028E115-C73C-4E2C-9D9E-79CCFD638D14}" dt="2024-10-31T11:32:18.014" v="39" actId="207"/>
          <ac:spMkLst>
            <pc:docMk/>
            <pc:sldMk cId="3045688339" sldId="348"/>
            <ac:spMk id="5" creationId="{951D4ECD-F64E-F11C-8E8F-FA5F7D4A01AE}"/>
          </ac:spMkLst>
        </pc:spChg>
        <pc:picChg chg="mod">
          <ac:chgData name="משה עופר" userId="be54d6cb-761f-4aec-b214-5cfcb9fa6e02" providerId="ADAL" clId="{8028E115-C73C-4E2C-9D9E-79CCFD638D14}" dt="2024-10-31T11:32:18.014" v="39" actId="207"/>
          <ac:picMkLst>
            <pc:docMk/>
            <pc:sldMk cId="3045688339" sldId="348"/>
            <ac:picMk id="8194" creationId="{E10CC8CB-2FA0-17B1-3630-729F29E7C468}"/>
          </ac:picMkLst>
        </pc:picChg>
      </pc:sldChg>
      <pc:sldChg chg="modSp add">
        <pc:chgData name="משה עופר" userId="be54d6cb-761f-4aec-b214-5cfcb9fa6e02" providerId="ADAL" clId="{8028E115-C73C-4E2C-9D9E-79CCFD638D14}" dt="2024-10-31T11:32:21.181" v="40" actId="207"/>
        <pc:sldMkLst>
          <pc:docMk/>
          <pc:sldMk cId="2906371165" sldId="349"/>
        </pc:sldMkLst>
        <pc:spChg chg="mod">
          <ac:chgData name="משה עופר" userId="be54d6cb-761f-4aec-b214-5cfcb9fa6e02" providerId="ADAL" clId="{8028E115-C73C-4E2C-9D9E-79CCFD638D14}" dt="2024-10-31T11:32:21.181" v="40" actId="207"/>
          <ac:spMkLst>
            <pc:docMk/>
            <pc:sldMk cId="2906371165" sldId="349"/>
            <ac:spMk id="2" creationId="{F8EDC851-8B7B-7F03-2288-F3D4F36095A3}"/>
          </ac:spMkLst>
        </pc:spChg>
        <pc:spChg chg="mod">
          <ac:chgData name="משה עופר" userId="be54d6cb-761f-4aec-b214-5cfcb9fa6e02" providerId="ADAL" clId="{8028E115-C73C-4E2C-9D9E-79CCFD638D14}" dt="2024-10-31T11:32:21.181" v="40" actId="207"/>
          <ac:spMkLst>
            <pc:docMk/>
            <pc:sldMk cId="2906371165" sldId="349"/>
            <ac:spMk id="5" creationId="{951D4ECD-F64E-F11C-8E8F-FA5F7D4A01AE}"/>
          </ac:spMkLst>
        </pc:spChg>
        <pc:picChg chg="mod">
          <ac:chgData name="משה עופר" userId="be54d6cb-761f-4aec-b214-5cfcb9fa6e02" providerId="ADAL" clId="{8028E115-C73C-4E2C-9D9E-79CCFD638D14}" dt="2024-10-31T11:32:21.181" v="40" actId="207"/>
          <ac:picMkLst>
            <pc:docMk/>
            <pc:sldMk cId="2906371165" sldId="349"/>
            <ac:picMk id="9218" creationId="{50BAFABE-6F51-BF55-4DF6-ABE5286C6936}"/>
          </ac:picMkLst>
        </pc:picChg>
      </pc:sldChg>
      <pc:sldChg chg="add">
        <pc:chgData name="משה עופר" userId="be54d6cb-761f-4aec-b214-5cfcb9fa6e02" providerId="ADAL" clId="{8028E115-C73C-4E2C-9D9E-79CCFD638D14}" dt="2024-10-31T11:05:29.780" v="21"/>
        <pc:sldMkLst>
          <pc:docMk/>
          <pc:sldMk cId="3448432346" sldId="350"/>
        </pc:sldMkLst>
      </pc:sldChg>
      <pc:sldChg chg="modSp add">
        <pc:chgData name="משה עופר" userId="be54d6cb-761f-4aec-b214-5cfcb9fa6e02" providerId="ADAL" clId="{8028E115-C73C-4E2C-9D9E-79CCFD638D14}" dt="2024-10-31T11:32:29.374" v="42" actId="122"/>
        <pc:sldMkLst>
          <pc:docMk/>
          <pc:sldMk cId="3824372913" sldId="352"/>
        </pc:sldMkLst>
        <pc:spChg chg="mod">
          <ac:chgData name="משה עופר" userId="be54d6cb-761f-4aec-b214-5cfcb9fa6e02" providerId="ADAL" clId="{8028E115-C73C-4E2C-9D9E-79CCFD638D14}" dt="2024-10-31T11:32:29.374" v="42" actId="122"/>
          <ac:spMkLst>
            <pc:docMk/>
            <pc:sldMk cId="3824372913" sldId="352"/>
            <ac:spMk id="4" creationId="{43CB0814-AA8E-F5BC-1B7B-2FB514720718}"/>
          </ac:spMkLst>
        </pc:spChg>
        <pc:picChg chg="mod">
          <ac:chgData name="משה עופר" userId="be54d6cb-761f-4aec-b214-5cfcb9fa6e02" providerId="ADAL" clId="{8028E115-C73C-4E2C-9D9E-79CCFD638D14}" dt="2024-10-31T11:32:29.374" v="42" actId="122"/>
          <ac:picMkLst>
            <pc:docMk/>
            <pc:sldMk cId="3824372913" sldId="352"/>
            <ac:picMk id="1026" creationId="{9F35BAC2-B96A-2CE1-FE8A-18267D49B4B8}"/>
          </ac:picMkLst>
        </pc:picChg>
      </pc:sldChg>
      <pc:sldChg chg="modSp add mod">
        <pc:chgData name="משה עופר" userId="be54d6cb-761f-4aec-b214-5cfcb9fa6e02" providerId="ADAL" clId="{8028E115-C73C-4E2C-9D9E-79CCFD638D14}" dt="2024-10-31T11:06:35.708" v="31" actId="207"/>
        <pc:sldMkLst>
          <pc:docMk/>
          <pc:sldMk cId="535533816" sldId="353"/>
        </pc:sldMkLst>
        <pc:spChg chg="mod">
          <ac:chgData name="משה עופר" userId="be54d6cb-761f-4aec-b214-5cfcb9fa6e02" providerId="ADAL" clId="{8028E115-C73C-4E2C-9D9E-79CCFD638D14}" dt="2024-10-31T11:06:35.708" v="31" actId="207"/>
          <ac:spMkLst>
            <pc:docMk/>
            <pc:sldMk cId="535533816" sldId="353"/>
            <ac:spMk id="3" creationId="{A66B2EA0-B805-E0AE-1DB8-5682D6E4D20D}"/>
          </ac:spMkLst>
        </pc:spChg>
        <pc:spChg chg="mod">
          <ac:chgData name="משה עופר" userId="be54d6cb-761f-4aec-b214-5cfcb9fa6e02" providerId="ADAL" clId="{8028E115-C73C-4E2C-9D9E-79CCFD638D14}" dt="2024-10-31T11:06:35.708" v="31" actId="207"/>
          <ac:spMkLst>
            <pc:docMk/>
            <pc:sldMk cId="535533816" sldId="353"/>
            <ac:spMk id="4" creationId="{4A4F24C5-679B-A107-CDD7-96C5052CFF52}"/>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עליונה 1"/>
          <p:cNvSpPr>
            <a:spLocks noGrp="1"/>
          </p:cNvSpPr>
          <p:nvPr>
            <p:ph type="hdr" sz="quarter"/>
          </p:nvPr>
        </p:nvSpPr>
        <p:spPr>
          <a:xfrm>
            <a:off x="6908800" y="0"/>
            <a:ext cx="5283200" cy="344488"/>
          </a:xfrm>
          <a:prstGeom prst="rect">
            <a:avLst/>
          </a:prstGeom>
        </p:spPr>
        <p:txBody>
          <a:bodyPr vert="horz" lIns="91440" tIns="45720" rIns="91440" bIns="45720" rtlCol="1"/>
          <a:lstStyle>
            <a:lvl1pPr algn="r">
              <a:defRPr sz="1200"/>
            </a:lvl1pPr>
          </a:lstStyle>
          <a:p>
            <a:endParaRPr lang="he-IL"/>
          </a:p>
        </p:txBody>
      </p:sp>
      <p:sp>
        <p:nvSpPr>
          <p:cNvPr id="3" name="מציין מיקום של תאריך 2"/>
          <p:cNvSpPr>
            <a:spLocks noGrp="1"/>
          </p:cNvSpPr>
          <p:nvPr>
            <p:ph type="dt" idx="1"/>
          </p:nvPr>
        </p:nvSpPr>
        <p:spPr>
          <a:xfrm>
            <a:off x="3175" y="0"/>
            <a:ext cx="5283200" cy="344488"/>
          </a:xfrm>
          <a:prstGeom prst="rect">
            <a:avLst/>
          </a:prstGeom>
        </p:spPr>
        <p:txBody>
          <a:bodyPr vert="horz" lIns="91440" tIns="45720" rIns="91440" bIns="45720" rtlCol="1"/>
          <a:lstStyle>
            <a:lvl1pPr algn="l">
              <a:defRPr sz="1200"/>
            </a:lvl1pPr>
          </a:lstStyle>
          <a:p>
            <a:fld id="{8636B0F7-DCF7-4593-B7FA-329A266A6830}" type="datetimeFigureOut">
              <a:rPr lang="he-IL" smtClean="0"/>
              <a:t>כ"ט/תשרי/תשפ"ה</a:t>
            </a:fld>
            <a:endParaRPr lang="he-IL"/>
          </a:p>
        </p:txBody>
      </p:sp>
      <p:sp>
        <p:nvSpPr>
          <p:cNvPr id="4" name="מציין מיקום של תמונת שקופית 3"/>
          <p:cNvSpPr>
            <a:spLocks noGrp="1" noRot="1" noChangeAspect="1"/>
          </p:cNvSpPr>
          <p:nvPr>
            <p:ph type="sldImg" idx="2"/>
          </p:nvPr>
        </p:nvSpPr>
        <p:spPr>
          <a:xfrm>
            <a:off x="4038600" y="857250"/>
            <a:ext cx="4114800" cy="2314575"/>
          </a:xfrm>
          <a:prstGeom prst="rect">
            <a:avLst/>
          </a:prstGeom>
          <a:noFill/>
          <a:ln w="12700">
            <a:solidFill>
              <a:prstClr val="black"/>
            </a:solidFill>
          </a:ln>
        </p:spPr>
        <p:txBody>
          <a:bodyPr vert="horz" lIns="91440" tIns="45720" rIns="91440" bIns="45720" rtlCol="1" anchor="ctr"/>
          <a:lstStyle/>
          <a:p>
            <a:endParaRPr lang="he-IL"/>
          </a:p>
        </p:txBody>
      </p:sp>
      <p:sp>
        <p:nvSpPr>
          <p:cNvPr id="5" name="מציין מיקום של הערות 4"/>
          <p:cNvSpPr>
            <a:spLocks noGrp="1"/>
          </p:cNvSpPr>
          <p:nvPr>
            <p:ph type="body" sz="quarter" idx="3"/>
          </p:nvPr>
        </p:nvSpPr>
        <p:spPr>
          <a:xfrm>
            <a:off x="1219200" y="3300413"/>
            <a:ext cx="9753600" cy="2700337"/>
          </a:xfrm>
          <a:prstGeom prst="rect">
            <a:avLst/>
          </a:prstGeom>
        </p:spPr>
        <p:txBody>
          <a:bodyPr vert="horz" lIns="91440" tIns="45720" rIns="91440" bIns="45720" rtlCol="1"/>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6" name="מציין מיקום של כותרת תחתונה 5"/>
          <p:cNvSpPr>
            <a:spLocks noGrp="1"/>
          </p:cNvSpPr>
          <p:nvPr>
            <p:ph type="ftr" sz="quarter" idx="4"/>
          </p:nvPr>
        </p:nvSpPr>
        <p:spPr>
          <a:xfrm>
            <a:off x="6908800" y="6513513"/>
            <a:ext cx="5283200" cy="344487"/>
          </a:xfrm>
          <a:prstGeom prst="rect">
            <a:avLst/>
          </a:prstGeom>
        </p:spPr>
        <p:txBody>
          <a:bodyPr vert="horz" lIns="91440" tIns="45720" rIns="91440" bIns="45720" rtlCol="1" anchor="b"/>
          <a:lstStyle>
            <a:lvl1pPr algn="r">
              <a:defRPr sz="1200"/>
            </a:lvl1pPr>
          </a:lstStyle>
          <a:p>
            <a:endParaRPr lang="he-IL"/>
          </a:p>
        </p:txBody>
      </p:sp>
      <p:sp>
        <p:nvSpPr>
          <p:cNvPr id="7" name="מציין מיקום של מספר שקופית 6"/>
          <p:cNvSpPr>
            <a:spLocks noGrp="1"/>
          </p:cNvSpPr>
          <p:nvPr>
            <p:ph type="sldNum" sz="quarter" idx="5"/>
          </p:nvPr>
        </p:nvSpPr>
        <p:spPr>
          <a:xfrm>
            <a:off x="3175" y="6513513"/>
            <a:ext cx="5283200" cy="344487"/>
          </a:xfrm>
          <a:prstGeom prst="rect">
            <a:avLst/>
          </a:prstGeom>
        </p:spPr>
        <p:txBody>
          <a:bodyPr vert="horz" lIns="91440" tIns="45720" rIns="91440" bIns="45720" rtlCol="1" anchor="b"/>
          <a:lstStyle>
            <a:lvl1pPr algn="l">
              <a:defRPr sz="1200"/>
            </a:lvl1pPr>
          </a:lstStyle>
          <a:p>
            <a:fld id="{B2519064-B242-46F3-94AD-D065C02F4670}" type="slidenum">
              <a:rPr lang="he-IL" smtClean="0"/>
              <a:t>‹#›</a:t>
            </a:fld>
            <a:endParaRPr lang="he-IL"/>
          </a:p>
        </p:txBody>
      </p:sp>
    </p:spTree>
    <p:extLst>
      <p:ext uri="{BB962C8B-B14F-4D97-AF65-F5344CB8AC3E}">
        <p14:creationId xmlns:p14="http://schemas.microsoft.com/office/powerpoint/2010/main" val="2661668343"/>
      </p:ext>
    </p:extLst>
  </p:cSld>
  <p:clrMap bg1="lt1" tx1="dk1" bg2="lt2" tx2="dk2" accent1="accent1" accent2="accent2" accent3="accent3" accent4="accent4" accent5="accent5" accent6="accent6" hlink="hlink" folHlink="folHlink"/>
  <p:notesStyle>
    <a:lvl1pPr marL="0" algn="r" defTabSz="914400" rtl="1" eaLnBrk="1" latinLnBrk="0" hangingPunct="1">
      <a:defRPr sz="1200" kern="1200">
        <a:solidFill>
          <a:schemeClr val="tx1"/>
        </a:solidFill>
        <a:latin typeface="+mn-lt"/>
        <a:ea typeface="+mn-ea"/>
        <a:cs typeface="+mn-cs"/>
      </a:defRPr>
    </a:lvl1pPr>
    <a:lvl2pPr marL="457200" algn="r" defTabSz="914400" rtl="1" eaLnBrk="1" latinLnBrk="0" hangingPunct="1">
      <a:defRPr sz="1200" kern="1200">
        <a:solidFill>
          <a:schemeClr val="tx1"/>
        </a:solidFill>
        <a:latin typeface="+mn-lt"/>
        <a:ea typeface="+mn-ea"/>
        <a:cs typeface="+mn-cs"/>
      </a:defRPr>
    </a:lvl2pPr>
    <a:lvl3pPr marL="914400" algn="r" defTabSz="914400" rtl="1" eaLnBrk="1" latinLnBrk="0" hangingPunct="1">
      <a:defRPr sz="1200" kern="1200">
        <a:solidFill>
          <a:schemeClr val="tx1"/>
        </a:solidFill>
        <a:latin typeface="+mn-lt"/>
        <a:ea typeface="+mn-ea"/>
        <a:cs typeface="+mn-cs"/>
      </a:defRPr>
    </a:lvl3pPr>
    <a:lvl4pPr marL="1371600" algn="r" defTabSz="914400" rtl="1" eaLnBrk="1" latinLnBrk="0" hangingPunct="1">
      <a:defRPr sz="1200" kern="1200">
        <a:solidFill>
          <a:schemeClr val="tx1"/>
        </a:solidFill>
        <a:latin typeface="+mn-lt"/>
        <a:ea typeface="+mn-ea"/>
        <a:cs typeface="+mn-cs"/>
      </a:defRPr>
    </a:lvl4pPr>
    <a:lvl5pPr marL="1828800" algn="r" defTabSz="914400" rtl="1" eaLnBrk="1" latinLnBrk="0" hangingPunct="1">
      <a:defRPr sz="1200" kern="1200">
        <a:solidFill>
          <a:schemeClr val="tx1"/>
        </a:solidFill>
        <a:latin typeface="+mn-lt"/>
        <a:ea typeface="+mn-ea"/>
        <a:cs typeface="+mn-cs"/>
      </a:defRPr>
    </a:lvl5pPr>
    <a:lvl6pPr marL="2286000" algn="r" defTabSz="914400" rtl="1" eaLnBrk="1" latinLnBrk="0" hangingPunct="1">
      <a:defRPr sz="1200" kern="1200">
        <a:solidFill>
          <a:schemeClr val="tx1"/>
        </a:solidFill>
        <a:latin typeface="+mn-lt"/>
        <a:ea typeface="+mn-ea"/>
        <a:cs typeface="+mn-cs"/>
      </a:defRPr>
    </a:lvl6pPr>
    <a:lvl7pPr marL="2743200" algn="r" defTabSz="914400" rtl="1" eaLnBrk="1" latinLnBrk="0" hangingPunct="1">
      <a:defRPr sz="1200" kern="1200">
        <a:solidFill>
          <a:schemeClr val="tx1"/>
        </a:solidFill>
        <a:latin typeface="+mn-lt"/>
        <a:ea typeface="+mn-ea"/>
        <a:cs typeface="+mn-cs"/>
      </a:defRPr>
    </a:lvl7pPr>
    <a:lvl8pPr marL="3200400" algn="r" defTabSz="914400" rtl="1" eaLnBrk="1" latinLnBrk="0" hangingPunct="1">
      <a:defRPr sz="1200" kern="1200">
        <a:solidFill>
          <a:schemeClr val="tx1"/>
        </a:solidFill>
        <a:latin typeface="+mn-lt"/>
        <a:ea typeface="+mn-ea"/>
        <a:cs typeface="+mn-cs"/>
      </a:defRPr>
    </a:lvl8pPr>
    <a:lvl9pPr marL="3657600" algn="r" defTabSz="914400" rtl="1"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jp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2" cstate="print"/>
          <a:stretch>
            <a:fillRect/>
          </a:stretch>
        </p:blipFill>
        <p:spPr>
          <a:xfrm>
            <a:off x="0" y="0"/>
            <a:ext cx="12192000" cy="6858000"/>
          </a:xfrm>
          <a:prstGeom prst="rect">
            <a:avLst/>
          </a:prstGeom>
        </p:spPr>
      </p:pic>
      <p:pic>
        <p:nvPicPr>
          <p:cNvPr id="17" name="bg object 17"/>
          <p:cNvPicPr/>
          <p:nvPr/>
        </p:nvPicPr>
        <p:blipFill>
          <a:blip r:embed="rId3" cstate="print"/>
          <a:stretch>
            <a:fillRect/>
          </a:stretch>
        </p:blipFill>
        <p:spPr>
          <a:xfrm>
            <a:off x="0" y="3622548"/>
            <a:ext cx="12192000" cy="2505456"/>
          </a:xfrm>
          <a:prstGeom prst="rect">
            <a:avLst/>
          </a:prstGeom>
        </p:spPr>
      </p:pic>
      <p:pic>
        <p:nvPicPr>
          <p:cNvPr id="18" name="bg object 18"/>
          <p:cNvPicPr/>
          <p:nvPr/>
        </p:nvPicPr>
        <p:blipFill>
          <a:blip r:embed="rId4" cstate="print"/>
          <a:stretch>
            <a:fillRect/>
          </a:stretch>
        </p:blipFill>
        <p:spPr>
          <a:xfrm>
            <a:off x="0" y="6129529"/>
            <a:ext cx="12191999" cy="728468"/>
          </a:xfrm>
          <a:prstGeom prst="rect">
            <a:avLst/>
          </a:prstGeom>
        </p:spPr>
      </p:pic>
      <p:sp>
        <p:nvSpPr>
          <p:cNvPr id="19" name="bg object 19"/>
          <p:cNvSpPr/>
          <p:nvPr/>
        </p:nvSpPr>
        <p:spPr>
          <a:xfrm>
            <a:off x="0" y="6138672"/>
            <a:ext cx="12192000" cy="0"/>
          </a:xfrm>
          <a:custGeom>
            <a:avLst/>
            <a:gdLst/>
            <a:ahLst/>
            <a:cxnLst/>
            <a:rect l="l" t="t" r="r" b="b"/>
            <a:pathLst>
              <a:path w="12192000">
                <a:moveTo>
                  <a:pt x="0" y="0"/>
                </a:moveTo>
                <a:lnTo>
                  <a:pt x="12192000" y="0"/>
                </a:lnTo>
              </a:path>
            </a:pathLst>
          </a:custGeom>
          <a:ln w="12700">
            <a:solidFill>
              <a:srgbClr val="000000"/>
            </a:solidFill>
          </a:ln>
        </p:spPr>
        <p:txBody>
          <a:bodyPr wrap="square" lIns="0" tIns="0" rIns="0" bIns="0" rtlCol="0"/>
          <a:lstStyle/>
          <a:p>
            <a:endParaRPr/>
          </a:p>
        </p:txBody>
      </p:sp>
      <p:sp>
        <p:nvSpPr>
          <p:cNvPr id="2" name="Holder 2"/>
          <p:cNvSpPr>
            <a:spLocks noGrp="1"/>
          </p:cNvSpPr>
          <p:nvPr>
            <p:ph type="ctrTitle"/>
          </p:nvPr>
        </p:nvSpPr>
        <p:spPr>
          <a:xfrm>
            <a:off x="5068697" y="1034922"/>
            <a:ext cx="2054605" cy="513715"/>
          </a:xfrm>
          <a:prstGeom prst="rect">
            <a:avLst/>
          </a:prstGeom>
        </p:spPr>
        <p:txBody>
          <a:bodyPr wrap="square" lIns="0" tIns="0" rIns="0" bIns="0">
            <a:spAutoFit/>
          </a:bodyPr>
          <a:lstStyle>
            <a:lvl1pPr>
              <a:defRPr sz="3200" b="0" i="0">
                <a:solidFill>
                  <a:srgbClr val="FA8B29"/>
                </a:solidFill>
                <a:latin typeface="Cambria"/>
                <a:cs typeface="Cambria"/>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10/31/2024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2" cstate="print"/>
          <a:stretch>
            <a:fillRect/>
          </a:stretch>
        </p:blipFill>
        <p:spPr>
          <a:xfrm>
            <a:off x="0" y="0"/>
            <a:ext cx="12192000" cy="6858000"/>
          </a:xfrm>
          <a:prstGeom prst="rect">
            <a:avLst/>
          </a:prstGeom>
        </p:spPr>
      </p:pic>
      <p:pic>
        <p:nvPicPr>
          <p:cNvPr id="17" name="bg object 17"/>
          <p:cNvPicPr/>
          <p:nvPr/>
        </p:nvPicPr>
        <p:blipFill>
          <a:blip r:embed="rId3" cstate="print"/>
          <a:stretch>
            <a:fillRect/>
          </a:stretch>
        </p:blipFill>
        <p:spPr>
          <a:xfrm>
            <a:off x="0" y="3622547"/>
            <a:ext cx="12192000" cy="2505456"/>
          </a:xfrm>
          <a:prstGeom prst="rect">
            <a:avLst/>
          </a:prstGeom>
        </p:spPr>
      </p:pic>
      <p:pic>
        <p:nvPicPr>
          <p:cNvPr id="18" name="bg object 18"/>
          <p:cNvPicPr/>
          <p:nvPr/>
        </p:nvPicPr>
        <p:blipFill>
          <a:blip r:embed="rId4" cstate="print"/>
          <a:stretch>
            <a:fillRect/>
          </a:stretch>
        </p:blipFill>
        <p:spPr>
          <a:xfrm>
            <a:off x="0" y="6129529"/>
            <a:ext cx="12191999" cy="728468"/>
          </a:xfrm>
          <a:prstGeom prst="rect">
            <a:avLst/>
          </a:prstGeom>
        </p:spPr>
      </p:pic>
      <p:sp>
        <p:nvSpPr>
          <p:cNvPr id="19" name="bg object 19"/>
          <p:cNvSpPr/>
          <p:nvPr/>
        </p:nvSpPr>
        <p:spPr>
          <a:xfrm>
            <a:off x="0" y="6138672"/>
            <a:ext cx="12192000" cy="0"/>
          </a:xfrm>
          <a:custGeom>
            <a:avLst/>
            <a:gdLst/>
            <a:ahLst/>
            <a:cxnLst/>
            <a:rect l="l" t="t" r="r" b="b"/>
            <a:pathLst>
              <a:path w="12192000">
                <a:moveTo>
                  <a:pt x="0" y="0"/>
                </a:moveTo>
                <a:lnTo>
                  <a:pt x="12192000" y="0"/>
                </a:lnTo>
              </a:path>
            </a:pathLst>
          </a:custGeom>
          <a:ln w="12700">
            <a:solidFill>
              <a:srgbClr val="000000"/>
            </a:solidFill>
          </a:ln>
        </p:spPr>
        <p:txBody>
          <a:bodyPr wrap="square" lIns="0" tIns="0" rIns="0" bIns="0" rtlCol="0"/>
          <a:lstStyle/>
          <a:p>
            <a:endParaRPr/>
          </a:p>
        </p:txBody>
      </p:sp>
      <p:sp>
        <p:nvSpPr>
          <p:cNvPr id="2" name="Holder 2"/>
          <p:cNvSpPr>
            <a:spLocks noGrp="1"/>
          </p:cNvSpPr>
          <p:nvPr>
            <p:ph type="title"/>
          </p:nvPr>
        </p:nvSpPr>
        <p:spPr/>
        <p:txBody>
          <a:bodyPr lIns="0" tIns="0" rIns="0" bIns="0"/>
          <a:lstStyle>
            <a:lvl1pPr>
              <a:defRPr sz="3200" b="0" i="0">
                <a:solidFill>
                  <a:srgbClr val="FA8B29"/>
                </a:solidFill>
                <a:latin typeface="Segoe UI"/>
                <a:cs typeface="Segoe UI"/>
              </a:defRPr>
            </a:lvl1pPr>
          </a:lstStyle>
          <a:p>
            <a:endParaRPr/>
          </a:p>
        </p:txBody>
      </p:sp>
      <p:sp>
        <p:nvSpPr>
          <p:cNvPr id="3" name="Holder 3"/>
          <p:cNvSpPr>
            <a:spLocks noGrp="1"/>
          </p:cNvSpPr>
          <p:nvPr>
            <p:ph type="body" idx="1"/>
          </p:nvPr>
        </p:nvSpPr>
        <p:spPr/>
        <p:txBody>
          <a:bodyPr lIns="0" tIns="0" rIns="0" bIns="0"/>
          <a:lstStyle>
            <a:lvl1pPr>
              <a:defRPr sz="1800" b="0" i="0">
                <a:solidFill>
                  <a:schemeClr val="bg1"/>
                </a:solidFill>
                <a:latin typeface="Microsoft Sans Serif"/>
                <a:cs typeface="Microsoft Sans Serif"/>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10/31/2024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200" b="0" i="0">
                <a:solidFill>
                  <a:srgbClr val="FA8B29"/>
                </a:solidFill>
                <a:latin typeface="Segoe UI"/>
                <a:cs typeface="Segoe UI"/>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10/31/2024</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2" cstate="print"/>
          <a:stretch>
            <a:fillRect/>
          </a:stretch>
        </p:blipFill>
        <p:spPr>
          <a:xfrm>
            <a:off x="0" y="0"/>
            <a:ext cx="12192000" cy="6858000"/>
          </a:xfrm>
          <a:prstGeom prst="rect">
            <a:avLst/>
          </a:prstGeom>
        </p:spPr>
      </p:pic>
      <p:pic>
        <p:nvPicPr>
          <p:cNvPr id="17" name="bg object 17"/>
          <p:cNvPicPr/>
          <p:nvPr/>
        </p:nvPicPr>
        <p:blipFill>
          <a:blip r:embed="rId3" cstate="print"/>
          <a:stretch>
            <a:fillRect/>
          </a:stretch>
        </p:blipFill>
        <p:spPr>
          <a:xfrm>
            <a:off x="0" y="3622547"/>
            <a:ext cx="12192000" cy="2505456"/>
          </a:xfrm>
          <a:prstGeom prst="rect">
            <a:avLst/>
          </a:prstGeom>
        </p:spPr>
      </p:pic>
      <p:pic>
        <p:nvPicPr>
          <p:cNvPr id="18" name="bg object 18"/>
          <p:cNvPicPr/>
          <p:nvPr/>
        </p:nvPicPr>
        <p:blipFill>
          <a:blip r:embed="rId4" cstate="print"/>
          <a:stretch>
            <a:fillRect/>
          </a:stretch>
        </p:blipFill>
        <p:spPr>
          <a:xfrm>
            <a:off x="0" y="6129529"/>
            <a:ext cx="12191999" cy="728468"/>
          </a:xfrm>
          <a:prstGeom prst="rect">
            <a:avLst/>
          </a:prstGeom>
        </p:spPr>
      </p:pic>
      <p:sp>
        <p:nvSpPr>
          <p:cNvPr id="19" name="bg object 19"/>
          <p:cNvSpPr/>
          <p:nvPr/>
        </p:nvSpPr>
        <p:spPr>
          <a:xfrm>
            <a:off x="0" y="6138671"/>
            <a:ext cx="12192000" cy="0"/>
          </a:xfrm>
          <a:custGeom>
            <a:avLst/>
            <a:gdLst/>
            <a:ahLst/>
            <a:cxnLst/>
            <a:rect l="l" t="t" r="r" b="b"/>
            <a:pathLst>
              <a:path w="12192000">
                <a:moveTo>
                  <a:pt x="0" y="0"/>
                </a:moveTo>
                <a:lnTo>
                  <a:pt x="12192000" y="0"/>
                </a:lnTo>
              </a:path>
            </a:pathLst>
          </a:custGeom>
          <a:ln w="12700">
            <a:solidFill>
              <a:srgbClr val="000000"/>
            </a:solidFill>
          </a:ln>
        </p:spPr>
        <p:txBody>
          <a:bodyPr wrap="square" lIns="0" tIns="0" rIns="0" bIns="0" rtlCol="0"/>
          <a:lstStyle/>
          <a:p>
            <a:endParaRPr/>
          </a:p>
        </p:txBody>
      </p:sp>
      <p:sp>
        <p:nvSpPr>
          <p:cNvPr id="2" name="Holder 2"/>
          <p:cNvSpPr>
            <a:spLocks noGrp="1"/>
          </p:cNvSpPr>
          <p:nvPr>
            <p:ph type="title"/>
          </p:nvPr>
        </p:nvSpPr>
        <p:spPr/>
        <p:txBody>
          <a:bodyPr lIns="0" tIns="0" rIns="0" bIns="0"/>
          <a:lstStyle>
            <a:lvl1pPr>
              <a:defRPr sz="3200" b="0" i="0">
                <a:solidFill>
                  <a:srgbClr val="FA8B29"/>
                </a:solidFill>
                <a:latin typeface="Segoe UI"/>
                <a:cs typeface="Segoe UI"/>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10/31/2024</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10/31/2024</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cSld name="ריק">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598909A-247B-4BE0-AB8C-53140E423346}" type="datetimeFigureOut">
              <a:rPr lang="he-IL" smtClean="0"/>
              <a:t>כ"ט/תשרי/תשפ"ה</a:t>
            </a:fld>
            <a:endParaRPr lang="he-IL"/>
          </a:p>
        </p:txBody>
      </p:sp>
      <p:sp>
        <p:nvSpPr>
          <p:cNvPr id="3" name="Footer Placeholder 2"/>
          <p:cNvSpPr>
            <a:spLocks noGrp="1"/>
          </p:cNvSpPr>
          <p:nvPr>
            <p:ph type="ftr" sz="quarter" idx="11"/>
          </p:nvPr>
        </p:nvSpPr>
        <p:spPr/>
        <p:txBody>
          <a:bodyPr/>
          <a:lstStyle/>
          <a:p>
            <a:endParaRPr lang="he-IL"/>
          </a:p>
        </p:txBody>
      </p:sp>
      <p:sp>
        <p:nvSpPr>
          <p:cNvPr id="4" name="Slide Number Placeholder 3"/>
          <p:cNvSpPr>
            <a:spLocks noGrp="1"/>
          </p:cNvSpPr>
          <p:nvPr>
            <p:ph type="sldNum" sz="quarter" idx="12"/>
          </p:nvPr>
        </p:nvSpPr>
        <p:spPr/>
        <p:txBody>
          <a:bodyPr/>
          <a:lstStyle/>
          <a:p>
            <a:fld id="{F9D3FD5F-20A3-4F0C-AFEA-85137315A7E1}" type="slidenum">
              <a:rPr lang="he-IL" smtClean="0"/>
              <a:t>‹#›</a:t>
            </a:fld>
            <a:endParaRPr lang="he-IL"/>
          </a:p>
        </p:txBody>
      </p:sp>
    </p:spTree>
    <p:extLst>
      <p:ext uri="{BB962C8B-B14F-4D97-AF65-F5344CB8AC3E}">
        <p14:creationId xmlns:p14="http://schemas.microsoft.com/office/powerpoint/2010/main" val="38135100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3.jpg"/><Relationship Id="rId4" Type="http://schemas.openxmlformats.org/officeDocument/2006/relationships/slideLayout" Target="../slideLayouts/slideLayout4.xml"/><Relationship Id="rId9"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8" cstate="print"/>
          <a:stretch>
            <a:fillRect/>
          </a:stretch>
        </p:blipFill>
        <p:spPr>
          <a:xfrm>
            <a:off x="0" y="0"/>
            <a:ext cx="12192000" cy="6858000"/>
          </a:xfrm>
          <a:prstGeom prst="rect">
            <a:avLst/>
          </a:prstGeom>
        </p:spPr>
      </p:pic>
      <p:pic>
        <p:nvPicPr>
          <p:cNvPr id="17" name="bg object 17"/>
          <p:cNvPicPr/>
          <p:nvPr/>
        </p:nvPicPr>
        <p:blipFill>
          <a:blip r:embed="rId9" cstate="print"/>
          <a:stretch>
            <a:fillRect/>
          </a:stretch>
        </p:blipFill>
        <p:spPr>
          <a:xfrm>
            <a:off x="0" y="3622548"/>
            <a:ext cx="12192000" cy="2505456"/>
          </a:xfrm>
          <a:prstGeom prst="rect">
            <a:avLst/>
          </a:prstGeom>
        </p:spPr>
      </p:pic>
      <p:pic>
        <p:nvPicPr>
          <p:cNvPr id="18" name="bg object 18"/>
          <p:cNvPicPr/>
          <p:nvPr/>
        </p:nvPicPr>
        <p:blipFill>
          <a:blip r:embed="rId10" cstate="print"/>
          <a:stretch>
            <a:fillRect/>
          </a:stretch>
        </p:blipFill>
        <p:spPr>
          <a:xfrm>
            <a:off x="0" y="6129528"/>
            <a:ext cx="12191999" cy="728468"/>
          </a:xfrm>
          <a:prstGeom prst="rect">
            <a:avLst/>
          </a:prstGeom>
        </p:spPr>
      </p:pic>
      <p:sp>
        <p:nvSpPr>
          <p:cNvPr id="2" name="Holder 2"/>
          <p:cNvSpPr>
            <a:spLocks noGrp="1"/>
          </p:cNvSpPr>
          <p:nvPr>
            <p:ph type="title"/>
          </p:nvPr>
        </p:nvSpPr>
        <p:spPr>
          <a:xfrm>
            <a:off x="4849495" y="290830"/>
            <a:ext cx="2493009" cy="513715"/>
          </a:xfrm>
          <a:prstGeom prst="rect">
            <a:avLst/>
          </a:prstGeom>
        </p:spPr>
        <p:txBody>
          <a:bodyPr wrap="square" lIns="0" tIns="0" rIns="0" bIns="0">
            <a:spAutoFit/>
          </a:bodyPr>
          <a:lstStyle>
            <a:lvl1pPr>
              <a:defRPr sz="3200" b="0" i="0">
                <a:solidFill>
                  <a:srgbClr val="FA8B29"/>
                </a:solidFill>
                <a:latin typeface="Segoe UI"/>
                <a:cs typeface="Segoe UI"/>
              </a:defRPr>
            </a:lvl1pPr>
          </a:lstStyle>
          <a:p>
            <a:endParaRPr/>
          </a:p>
        </p:txBody>
      </p:sp>
      <p:sp>
        <p:nvSpPr>
          <p:cNvPr id="3" name="Holder 3"/>
          <p:cNvSpPr>
            <a:spLocks noGrp="1"/>
          </p:cNvSpPr>
          <p:nvPr>
            <p:ph type="body" idx="1"/>
          </p:nvPr>
        </p:nvSpPr>
        <p:spPr>
          <a:xfrm>
            <a:off x="1066736" y="1970659"/>
            <a:ext cx="10058526" cy="1671954"/>
          </a:xfrm>
          <a:prstGeom prst="rect">
            <a:avLst/>
          </a:prstGeom>
        </p:spPr>
        <p:txBody>
          <a:bodyPr wrap="square" lIns="0" tIns="0" rIns="0" bIns="0">
            <a:spAutoFit/>
          </a:bodyPr>
          <a:lstStyle>
            <a:lvl1pPr>
              <a:defRPr sz="1800" b="0" i="0">
                <a:solidFill>
                  <a:schemeClr val="bg1"/>
                </a:solidFill>
                <a:latin typeface="Microsoft Sans Serif"/>
                <a:cs typeface="Microsoft Sans Serif"/>
              </a:defRPr>
            </a:lvl1pPr>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10/31/2024</a:t>
            </a:fld>
            <a:endParaRPr lang="en-US"/>
          </a:p>
        </p:txBody>
      </p:sp>
      <p:sp>
        <p:nvSpPr>
          <p:cNvPr id="6" name="Holder 6"/>
          <p:cNvSpPr>
            <a:spLocks noGrp="1"/>
          </p:cNvSpPr>
          <p:nvPr>
            <p:ph type="sldNum" sz="quarter" idx="7"/>
          </p:nvPr>
        </p:nvSpPr>
        <p:spPr>
          <a:xfrm>
            <a:off x="8778240" y="6377940"/>
            <a:ext cx="280416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hyperlink" Target="https://plantuml.com/class-diagram" TargetMode="Externa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image" Target="../media/image35.png"/><Relationship Id="rId1" Type="http://schemas.openxmlformats.org/officeDocument/2006/relationships/slideLayout" Target="../slideLayouts/slideLayout3.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jpe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4.xml"/><Relationship Id="rId5" Type="http://schemas.openxmlformats.org/officeDocument/2006/relationships/hyperlink" Target="https://creativecommons.org/licenses/by-nc/3.0/" TargetMode="External"/><Relationship Id="rId4" Type="http://schemas.openxmlformats.org/officeDocument/2006/relationships/hyperlink" Target="https://freepngimg.com/png/76810-forecasting-weather-forecast-icon-free-frame" TargetMode="External"/></Relationships>
</file>

<file path=ppt/slides/_rels/slide4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hyperlink" Target="https://www.youtube.com/watch?v=QaCYMgyprtc" TargetMode="Externa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hyperlink" Target="https://www.youtube.com/watch?v=QaCYMgyprtc" TargetMode="Externa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image" Target="../media/image54.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8.jp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image" Target="../media/image59.jpg"/><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image" Target="../media/image61.jpg"/><Relationship Id="rId2" Type="http://schemas.openxmlformats.org/officeDocument/2006/relationships/image" Target="../media/image60.jp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77E42007-43A3-4590-DD17-DA58ABEC12A3}"/>
              </a:ext>
            </a:extLst>
          </p:cNvPr>
          <p:cNvSpPr txBox="1">
            <a:spLocks/>
          </p:cNvSpPr>
          <p:nvPr/>
        </p:nvSpPr>
        <p:spPr>
          <a:xfrm>
            <a:off x="4902517" y="381000"/>
            <a:ext cx="2386965" cy="627736"/>
          </a:xfrm>
          <a:prstGeom prst="rect">
            <a:avLst/>
          </a:prstGeom>
        </p:spPr>
        <p:txBody>
          <a:bodyPr vert="horz" wrap="square" lIns="0" tIns="12065" rIns="0" bIns="0" rtlCol="0">
            <a:spAutoFit/>
          </a:bodyPr>
          <a:lstStyle>
            <a:lvl1pPr>
              <a:defRPr>
                <a:latin typeface="+mj-lt"/>
                <a:ea typeface="+mj-ea"/>
                <a:cs typeface="+mj-cs"/>
              </a:defRPr>
            </a:lvl1pPr>
          </a:lstStyle>
          <a:p>
            <a:pPr marL="12700">
              <a:spcBef>
                <a:spcPts val="95"/>
              </a:spcBef>
            </a:pPr>
            <a:r>
              <a:rPr lang="he-IL" sz="4000" kern="0" spc="-10" dirty="0">
                <a:solidFill>
                  <a:srgbClr val="FFC000"/>
                </a:solidFill>
                <a:latin typeface="Times New Roman"/>
                <a:cs typeface="Times New Roman"/>
              </a:rPr>
              <a:t>נושאים להיום</a:t>
            </a:r>
            <a:endParaRPr lang="he-IL" sz="4000" kern="0" dirty="0">
              <a:solidFill>
                <a:srgbClr val="FFC000"/>
              </a:solidFill>
              <a:latin typeface="Times New Roman"/>
              <a:cs typeface="Times New Roman"/>
            </a:endParaRPr>
          </a:p>
        </p:txBody>
      </p:sp>
      <p:sp>
        <p:nvSpPr>
          <p:cNvPr id="3" name="תיבת טקסט 2">
            <a:extLst>
              <a:ext uri="{FF2B5EF4-FFF2-40B4-BE49-F238E27FC236}">
                <a16:creationId xmlns:a16="http://schemas.microsoft.com/office/drawing/2014/main" id="{100B9A7E-68F6-74E7-82E7-18917A4CA661}"/>
              </a:ext>
            </a:extLst>
          </p:cNvPr>
          <p:cNvSpPr txBox="1"/>
          <p:nvPr/>
        </p:nvSpPr>
        <p:spPr>
          <a:xfrm>
            <a:off x="5867400" y="838200"/>
            <a:ext cx="5105400" cy="5016758"/>
          </a:xfrm>
          <a:prstGeom prst="rect">
            <a:avLst/>
          </a:prstGeom>
          <a:noFill/>
        </p:spPr>
        <p:txBody>
          <a:bodyPr wrap="square" rtlCol="1">
            <a:spAutoFit/>
          </a:bodyPr>
          <a:lstStyle/>
          <a:p>
            <a:pPr marL="285750" indent="-285750">
              <a:buFont typeface="Arial" panose="020B0604020202020204" pitchFamily="34" charset="0"/>
              <a:buChar char="•"/>
            </a:pPr>
            <a:endParaRPr lang="en-US" sz="3200" dirty="0">
              <a:solidFill>
                <a:schemeClr val="bg1"/>
              </a:solidFill>
            </a:endParaRPr>
          </a:p>
          <a:p>
            <a:pPr marL="285750" indent="-285750">
              <a:buFont typeface="Arial" panose="020B0604020202020204" pitchFamily="34" charset="0"/>
              <a:buChar char="•"/>
            </a:pPr>
            <a:r>
              <a:rPr lang="en-US" sz="3200" dirty="0">
                <a:solidFill>
                  <a:schemeClr val="bg1"/>
                </a:solidFill>
              </a:rPr>
              <a:t>JVM</a:t>
            </a:r>
          </a:p>
          <a:p>
            <a:pPr marL="285750" indent="-285750" algn="r" rtl="1">
              <a:buFont typeface="Arial" panose="020B0604020202020204" pitchFamily="34" charset="0"/>
              <a:buChar char="•"/>
            </a:pPr>
            <a:r>
              <a:rPr lang="he-IL" sz="3200" dirty="0">
                <a:solidFill>
                  <a:schemeClr val="bg1"/>
                </a:solidFill>
              </a:rPr>
              <a:t>מחלקות </a:t>
            </a:r>
          </a:p>
          <a:p>
            <a:pPr marL="285750" indent="-285750" algn="r" rtl="1">
              <a:buFont typeface="Arial" panose="020B0604020202020204" pitchFamily="34" charset="0"/>
              <a:buChar char="•"/>
            </a:pPr>
            <a:r>
              <a:rPr lang="he-IL" sz="3200" dirty="0">
                <a:solidFill>
                  <a:schemeClr val="bg1"/>
                </a:solidFill>
              </a:rPr>
              <a:t>עצמים</a:t>
            </a:r>
            <a:endParaRPr lang="en-US" sz="3200" dirty="0">
              <a:solidFill>
                <a:schemeClr val="bg1"/>
              </a:solidFill>
            </a:endParaRPr>
          </a:p>
          <a:p>
            <a:pPr marL="285750" indent="-285750" algn="r" rtl="1">
              <a:buFont typeface="Arial" panose="020B0604020202020204" pitchFamily="34" charset="0"/>
              <a:buChar char="•"/>
            </a:pPr>
            <a:r>
              <a:rPr lang="en-US" sz="3200" dirty="0">
                <a:solidFill>
                  <a:schemeClr val="bg1"/>
                </a:solidFill>
              </a:rPr>
              <a:t>UML</a:t>
            </a:r>
          </a:p>
          <a:p>
            <a:pPr marL="285750" indent="-285750">
              <a:buFont typeface="Arial" panose="020B0604020202020204" pitchFamily="34" charset="0"/>
              <a:buChar char="•"/>
            </a:pPr>
            <a:r>
              <a:rPr lang="he-IL" sz="3200" dirty="0">
                <a:solidFill>
                  <a:schemeClr val="bg1"/>
                </a:solidFill>
              </a:rPr>
              <a:t>מתודות ושדות סטטיים</a:t>
            </a:r>
          </a:p>
          <a:p>
            <a:pPr marL="285750" indent="-285750">
              <a:buFont typeface="Arial" panose="020B0604020202020204" pitchFamily="34" charset="0"/>
              <a:buChar char="•"/>
            </a:pPr>
            <a:r>
              <a:rPr lang="en-US" sz="3200" dirty="0">
                <a:solidFill>
                  <a:schemeClr val="bg1"/>
                </a:solidFill>
              </a:rPr>
              <a:t>API</a:t>
            </a:r>
          </a:p>
          <a:p>
            <a:pPr marL="285750" indent="-285750">
              <a:buFont typeface="Arial" panose="020B0604020202020204" pitchFamily="34" charset="0"/>
              <a:buChar char="•"/>
            </a:pPr>
            <a:r>
              <a:rPr lang="en-US" sz="3200" dirty="0">
                <a:solidFill>
                  <a:schemeClr val="bg1"/>
                </a:solidFill>
              </a:rPr>
              <a:t>ENCAPSULATION</a:t>
            </a:r>
          </a:p>
          <a:p>
            <a:pPr marL="285750" indent="-285750">
              <a:buFont typeface="Arial" panose="020B0604020202020204" pitchFamily="34" charset="0"/>
              <a:buChar char="•"/>
            </a:pPr>
            <a:r>
              <a:rPr lang="he-IL" sz="3200" dirty="0">
                <a:solidFill>
                  <a:schemeClr val="bg1"/>
                </a:solidFill>
              </a:rPr>
              <a:t>כלים שימושיים</a:t>
            </a:r>
            <a:endParaRPr lang="en-US" sz="3200" dirty="0">
              <a:solidFill>
                <a:schemeClr val="bg1"/>
              </a:solidFill>
            </a:endParaRPr>
          </a:p>
          <a:p>
            <a:pPr marL="285750" indent="-285750">
              <a:buFont typeface="Arial" panose="020B0604020202020204" pitchFamily="34" charset="0"/>
              <a:buChar char="•"/>
            </a:pPr>
            <a:endParaRPr lang="he-IL" sz="3200" dirty="0">
              <a:solidFill>
                <a:schemeClr val="bg1"/>
              </a:solidFill>
            </a:endParaRPr>
          </a:p>
        </p:txBody>
      </p:sp>
    </p:spTree>
    <p:extLst>
      <p:ext uri="{BB962C8B-B14F-4D97-AF65-F5344CB8AC3E}">
        <p14:creationId xmlns:p14="http://schemas.microsoft.com/office/powerpoint/2010/main" val="7230840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לבן 1">
            <a:extLst>
              <a:ext uri="{FF2B5EF4-FFF2-40B4-BE49-F238E27FC236}">
                <a16:creationId xmlns:a16="http://schemas.microsoft.com/office/drawing/2014/main" id="{8D0B24A1-75CD-FAA1-65C1-A19B88A3CD5D}"/>
              </a:ext>
            </a:extLst>
          </p:cNvPr>
          <p:cNvSpPr/>
          <p:nvPr/>
        </p:nvSpPr>
        <p:spPr>
          <a:xfrm>
            <a:off x="929640" y="2418080"/>
            <a:ext cx="8380820" cy="1446550"/>
          </a:xfrm>
          <a:prstGeom prst="rect">
            <a:avLst/>
          </a:prstGeom>
          <a:noFill/>
        </p:spPr>
        <p:txBody>
          <a:bodyPr wrap="none" lIns="91440" tIns="45720" rIns="91440" bIns="45720">
            <a:spAutoFit/>
          </a:bodyPr>
          <a:lstStyle/>
          <a:p>
            <a:pPr algn="l" rtl="0"/>
            <a:r>
              <a:rPr lang="en-US" sz="88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rPr>
              <a:t>Objects &amp; Classes</a:t>
            </a:r>
          </a:p>
        </p:txBody>
      </p:sp>
    </p:spTree>
    <p:extLst>
      <p:ext uri="{BB962C8B-B14F-4D97-AF65-F5344CB8AC3E}">
        <p14:creationId xmlns:p14="http://schemas.microsoft.com/office/powerpoint/2010/main" val="14368536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What is a class?">
            <a:extLst>
              <a:ext uri="{FF2B5EF4-FFF2-40B4-BE49-F238E27FC236}">
                <a16:creationId xmlns:a16="http://schemas.microsoft.com/office/drawing/2014/main" id="{E149D9C9-19EA-D946-F960-F44F79260CB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0"/>
            <a:ext cx="8534400" cy="60147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58376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1522"/>
            <a:ext cx="12192000" cy="6854951"/>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76200" y="1"/>
            <a:ext cx="12268200" cy="7010399"/>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24382"/>
            <a:ext cx="12197080" cy="6833870"/>
            <a:chOff x="0" y="24382"/>
            <a:chExt cx="12197080" cy="6833870"/>
          </a:xfrm>
        </p:grpSpPr>
        <p:pic>
          <p:nvPicPr>
            <p:cNvPr id="3" name="object 3"/>
            <p:cNvPicPr/>
            <p:nvPr/>
          </p:nvPicPr>
          <p:blipFill>
            <a:blip r:embed="rId2" cstate="print"/>
            <a:stretch>
              <a:fillRect/>
            </a:stretch>
          </p:blipFill>
          <p:spPr>
            <a:xfrm>
              <a:off x="0" y="24382"/>
              <a:ext cx="12192000" cy="6809230"/>
            </a:xfrm>
            <a:prstGeom prst="rect">
              <a:avLst/>
            </a:prstGeom>
          </p:spPr>
        </p:pic>
        <p:sp>
          <p:nvSpPr>
            <p:cNvPr id="4" name="object 4"/>
            <p:cNvSpPr/>
            <p:nvPr/>
          </p:nvSpPr>
          <p:spPr>
            <a:xfrm>
              <a:off x="6448044" y="149352"/>
              <a:ext cx="5744210" cy="1515110"/>
            </a:xfrm>
            <a:custGeom>
              <a:avLst/>
              <a:gdLst/>
              <a:ahLst/>
              <a:cxnLst/>
              <a:rect l="l" t="t" r="r" b="b"/>
              <a:pathLst>
                <a:path w="5744209" h="1515110">
                  <a:moveTo>
                    <a:pt x="4819904" y="0"/>
                  </a:moveTo>
                  <a:lnTo>
                    <a:pt x="924051" y="0"/>
                  </a:lnTo>
                  <a:lnTo>
                    <a:pt x="871621" y="1198"/>
                  </a:lnTo>
                  <a:lnTo>
                    <a:pt x="819956" y="4753"/>
                  </a:lnTo>
                  <a:lnTo>
                    <a:pt x="769137" y="10598"/>
                  </a:lnTo>
                  <a:lnTo>
                    <a:pt x="719240" y="18671"/>
                  </a:lnTo>
                  <a:lnTo>
                    <a:pt x="670344" y="28908"/>
                  </a:lnTo>
                  <a:lnTo>
                    <a:pt x="622527" y="41244"/>
                  </a:lnTo>
                  <a:lnTo>
                    <a:pt x="575867" y="55615"/>
                  </a:lnTo>
                  <a:lnTo>
                    <a:pt x="530441" y="71959"/>
                  </a:lnTo>
                  <a:lnTo>
                    <a:pt x="486329" y="90210"/>
                  </a:lnTo>
                  <a:lnTo>
                    <a:pt x="443608" y="110305"/>
                  </a:lnTo>
                  <a:lnTo>
                    <a:pt x="402355" y="132180"/>
                  </a:lnTo>
                  <a:lnTo>
                    <a:pt x="362650" y="155771"/>
                  </a:lnTo>
                  <a:lnTo>
                    <a:pt x="324570" y="181014"/>
                  </a:lnTo>
                  <a:lnTo>
                    <a:pt x="288194" y="207846"/>
                  </a:lnTo>
                  <a:lnTo>
                    <a:pt x="253598" y="236201"/>
                  </a:lnTo>
                  <a:lnTo>
                    <a:pt x="220862" y="266017"/>
                  </a:lnTo>
                  <a:lnTo>
                    <a:pt x="190063" y="297229"/>
                  </a:lnTo>
                  <a:lnTo>
                    <a:pt x="161280" y="329774"/>
                  </a:lnTo>
                  <a:lnTo>
                    <a:pt x="134590" y="363587"/>
                  </a:lnTo>
                  <a:lnTo>
                    <a:pt x="110071" y="398605"/>
                  </a:lnTo>
                  <a:lnTo>
                    <a:pt x="87802" y="434764"/>
                  </a:lnTo>
                  <a:lnTo>
                    <a:pt x="67861" y="471999"/>
                  </a:lnTo>
                  <a:lnTo>
                    <a:pt x="50325" y="510248"/>
                  </a:lnTo>
                  <a:lnTo>
                    <a:pt x="35273" y="549445"/>
                  </a:lnTo>
                  <a:lnTo>
                    <a:pt x="22783" y="589527"/>
                  </a:lnTo>
                  <a:lnTo>
                    <a:pt x="12932" y="630430"/>
                  </a:lnTo>
                  <a:lnTo>
                    <a:pt x="5799" y="672091"/>
                  </a:lnTo>
                  <a:lnTo>
                    <a:pt x="1462" y="714445"/>
                  </a:lnTo>
                  <a:lnTo>
                    <a:pt x="0" y="757427"/>
                  </a:lnTo>
                  <a:lnTo>
                    <a:pt x="1462" y="800410"/>
                  </a:lnTo>
                  <a:lnTo>
                    <a:pt x="5799" y="842764"/>
                  </a:lnTo>
                  <a:lnTo>
                    <a:pt x="12932" y="884425"/>
                  </a:lnTo>
                  <a:lnTo>
                    <a:pt x="22783" y="925328"/>
                  </a:lnTo>
                  <a:lnTo>
                    <a:pt x="35273" y="965410"/>
                  </a:lnTo>
                  <a:lnTo>
                    <a:pt x="50325" y="1004607"/>
                  </a:lnTo>
                  <a:lnTo>
                    <a:pt x="67861" y="1042856"/>
                  </a:lnTo>
                  <a:lnTo>
                    <a:pt x="87802" y="1080091"/>
                  </a:lnTo>
                  <a:lnTo>
                    <a:pt x="110071" y="1116250"/>
                  </a:lnTo>
                  <a:lnTo>
                    <a:pt x="134590" y="1151268"/>
                  </a:lnTo>
                  <a:lnTo>
                    <a:pt x="161280" y="1185081"/>
                  </a:lnTo>
                  <a:lnTo>
                    <a:pt x="190063" y="1217626"/>
                  </a:lnTo>
                  <a:lnTo>
                    <a:pt x="220862" y="1248838"/>
                  </a:lnTo>
                  <a:lnTo>
                    <a:pt x="253598" y="1278654"/>
                  </a:lnTo>
                  <a:lnTo>
                    <a:pt x="288194" y="1307009"/>
                  </a:lnTo>
                  <a:lnTo>
                    <a:pt x="324570" y="1333841"/>
                  </a:lnTo>
                  <a:lnTo>
                    <a:pt x="362650" y="1359084"/>
                  </a:lnTo>
                  <a:lnTo>
                    <a:pt x="402355" y="1382675"/>
                  </a:lnTo>
                  <a:lnTo>
                    <a:pt x="443608" y="1404550"/>
                  </a:lnTo>
                  <a:lnTo>
                    <a:pt x="486329" y="1424645"/>
                  </a:lnTo>
                  <a:lnTo>
                    <a:pt x="530441" y="1442896"/>
                  </a:lnTo>
                  <a:lnTo>
                    <a:pt x="575867" y="1459240"/>
                  </a:lnTo>
                  <a:lnTo>
                    <a:pt x="622527" y="1473611"/>
                  </a:lnTo>
                  <a:lnTo>
                    <a:pt x="670344" y="1485947"/>
                  </a:lnTo>
                  <a:lnTo>
                    <a:pt x="719240" y="1496184"/>
                  </a:lnTo>
                  <a:lnTo>
                    <a:pt x="769137" y="1504257"/>
                  </a:lnTo>
                  <a:lnTo>
                    <a:pt x="819956" y="1510102"/>
                  </a:lnTo>
                  <a:lnTo>
                    <a:pt x="871621" y="1513657"/>
                  </a:lnTo>
                  <a:lnTo>
                    <a:pt x="924051" y="1514856"/>
                  </a:lnTo>
                  <a:lnTo>
                    <a:pt x="4819904" y="1514856"/>
                  </a:lnTo>
                  <a:lnTo>
                    <a:pt x="4872334" y="1513657"/>
                  </a:lnTo>
                  <a:lnTo>
                    <a:pt x="4923999" y="1510102"/>
                  </a:lnTo>
                  <a:lnTo>
                    <a:pt x="4974818" y="1504257"/>
                  </a:lnTo>
                  <a:lnTo>
                    <a:pt x="5024715" y="1496184"/>
                  </a:lnTo>
                  <a:lnTo>
                    <a:pt x="5073611" y="1485947"/>
                  </a:lnTo>
                  <a:lnTo>
                    <a:pt x="5121428" y="1473611"/>
                  </a:lnTo>
                  <a:lnTo>
                    <a:pt x="5168088" y="1459240"/>
                  </a:lnTo>
                  <a:lnTo>
                    <a:pt x="5213514" y="1442896"/>
                  </a:lnTo>
                  <a:lnTo>
                    <a:pt x="5257626" y="1424645"/>
                  </a:lnTo>
                  <a:lnTo>
                    <a:pt x="5300347" y="1404550"/>
                  </a:lnTo>
                  <a:lnTo>
                    <a:pt x="5341600" y="1382675"/>
                  </a:lnTo>
                  <a:lnTo>
                    <a:pt x="5381305" y="1359084"/>
                  </a:lnTo>
                  <a:lnTo>
                    <a:pt x="5419385" y="1333841"/>
                  </a:lnTo>
                  <a:lnTo>
                    <a:pt x="5455761" y="1307009"/>
                  </a:lnTo>
                  <a:lnTo>
                    <a:pt x="5490357" y="1278654"/>
                  </a:lnTo>
                  <a:lnTo>
                    <a:pt x="5523093" y="1248838"/>
                  </a:lnTo>
                  <a:lnTo>
                    <a:pt x="5553892" y="1217626"/>
                  </a:lnTo>
                  <a:lnTo>
                    <a:pt x="5582675" y="1185081"/>
                  </a:lnTo>
                  <a:lnTo>
                    <a:pt x="5609365" y="1151268"/>
                  </a:lnTo>
                  <a:lnTo>
                    <a:pt x="5633884" y="1116250"/>
                  </a:lnTo>
                  <a:lnTo>
                    <a:pt x="5656153" y="1080091"/>
                  </a:lnTo>
                  <a:lnTo>
                    <a:pt x="5676094" y="1042856"/>
                  </a:lnTo>
                  <a:lnTo>
                    <a:pt x="5693630" y="1004607"/>
                  </a:lnTo>
                  <a:lnTo>
                    <a:pt x="5708682" y="965410"/>
                  </a:lnTo>
                  <a:lnTo>
                    <a:pt x="5721172" y="925328"/>
                  </a:lnTo>
                  <a:lnTo>
                    <a:pt x="5731023" y="884425"/>
                  </a:lnTo>
                  <a:lnTo>
                    <a:pt x="5738156" y="842764"/>
                  </a:lnTo>
                  <a:lnTo>
                    <a:pt x="5742493" y="800410"/>
                  </a:lnTo>
                  <a:lnTo>
                    <a:pt x="5743956" y="757427"/>
                  </a:lnTo>
                  <a:lnTo>
                    <a:pt x="5742493" y="714445"/>
                  </a:lnTo>
                  <a:lnTo>
                    <a:pt x="5738156" y="672091"/>
                  </a:lnTo>
                  <a:lnTo>
                    <a:pt x="5731023" y="630430"/>
                  </a:lnTo>
                  <a:lnTo>
                    <a:pt x="5721172" y="589527"/>
                  </a:lnTo>
                  <a:lnTo>
                    <a:pt x="5708682" y="549445"/>
                  </a:lnTo>
                  <a:lnTo>
                    <a:pt x="5693630" y="510248"/>
                  </a:lnTo>
                  <a:lnTo>
                    <a:pt x="5676094" y="471999"/>
                  </a:lnTo>
                  <a:lnTo>
                    <a:pt x="5656153" y="434764"/>
                  </a:lnTo>
                  <a:lnTo>
                    <a:pt x="5633884" y="398605"/>
                  </a:lnTo>
                  <a:lnTo>
                    <a:pt x="5609365" y="363587"/>
                  </a:lnTo>
                  <a:lnTo>
                    <a:pt x="5582675" y="329774"/>
                  </a:lnTo>
                  <a:lnTo>
                    <a:pt x="5553892" y="297229"/>
                  </a:lnTo>
                  <a:lnTo>
                    <a:pt x="5523093" y="266017"/>
                  </a:lnTo>
                  <a:lnTo>
                    <a:pt x="5490357" y="236201"/>
                  </a:lnTo>
                  <a:lnTo>
                    <a:pt x="5455761" y="207846"/>
                  </a:lnTo>
                  <a:lnTo>
                    <a:pt x="5419385" y="181014"/>
                  </a:lnTo>
                  <a:lnTo>
                    <a:pt x="5381305" y="155771"/>
                  </a:lnTo>
                  <a:lnTo>
                    <a:pt x="5341600" y="132180"/>
                  </a:lnTo>
                  <a:lnTo>
                    <a:pt x="5300347" y="110305"/>
                  </a:lnTo>
                  <a:lnTo>
                    <a:pt x="5257626" y="90210"/>
                  </a:lnTo>
                  <a:lnTo>
                    <a:pt x="5213514" y="71959"/>
                  </a:lnTo>
                  <a:lnTo>
                    <a:pt x="5168088" y="55615"/>
                  </a:lnTo>
                  <a:lnTo>
                    <a:pt x="5121428" y="41244"/>
                  </a:lnTo>
                  <a:lnTo>
                    <a:pt x="5073611" y="28908"/>
                  </a:lnTo>
                  <a:lnTo>
                    <a:pt x="5024715" y="18671"/>
                  </a:lnTo>
                  <a:lnTo>
                    <a:pt x="4974818" y="10598"/>
                  </a:lnTo>
                  <a:lnTo>
                    <a:pt x="4923999" y="4753"/>
                  </a:lnTo>
                  <a:lnTo>
                    <a:pt x="4872334" y="1198"/>
                  </a:lnTo>
                  <a:lnTo>
                    <a:pt x="4819904" y="0"/>
                  </a:lnTo>
                  <a:close/>
                </a:path>
              </a:pathLst>
            </a:custGeom>
            <a:solidFill>
              <a:srgbClr val="8B63F3"/>
            </a:solidFill>
          </p:spPr>
          <p:txBody>
            <a:bodyPr wrap="square" lIns="0" tIns="0" rIns="0" bIns="0" rtlCol="0"/>
            <a:lstStyle/>
            <a:p>
              <a:endParaRPr dirty="0"/>
            </a:p>
          </p:txBody>
        </p:sp>
        <p:sp>
          <p:nvSpPr>
            <p:cNvPr id="5" name="object 5"/>
            <p:cNvSpPr/>
            <p:nvPr/>
          </p:nvSpPr>
          <p:spPr>
            <a:xfrm>
              <a:off x="6448044" y="149352"/>
              <a:ext cx="5744210" cy="1515110"/>
            </a:xfrm>
            <a:custGeom>
              <a:avLst/>
              <a:gdLst/>
              <a:ahLst/>
              <a:cxnLst/>
              <a:rect l="l" t="t" r="r" b="b"/>
              <a:pathLst>
                <a:path w="5744209" h="1515110">
                  <a:moveTo>
                    <a:pt x="924051" y="0"/>
                  </a:moveTo>
                  <a:lnTo>
                    <a:pt x="4819904" y="0"/>
                  </a:lnTo>
                  <a:lnTo>
                    <a:pt x="4872334" y="1198"/>
                  </a:lnTo>
                  <a:lnTo>
                    <a:pt x="4923999" y="4753"/>
                  </a:lnTo>
                  <a:lnTo>
                    <a:pt x="4974818" y="10598"/>
                  </a:lnTo>
                  <a:lnTo>
                    <a:pt x="5024715" y="18671"/>
                  </a:lnTo>
                  <a:lnTo>
                    <a:pt x="5073611" y="28908"/>
                  </a:lnTo>
                  <a:lnTo>
                    <a:pt x="5121428" y="41244"/>
                  </a:lnTo>
                  <a:lnTo>
                    <a:pt x="5168088" y="55615"/>
                  </a:lnTo>
                  <a:lnTo>
                    <a:pt x="5213514" y="71959"/>
                  </a:lnTo>
                  <a:lnTo>
                    <a:pt x="5257626" y="90210"/>
                  </a:lnTo>
                  <a:lnTo>
                    <a:pt x="5300347" y="110305"/>
                  </a:lnTo>
                  <a:lnTo>
                    <a:pt x="5341600" y="132180"/>
                  </a:lnTo>
                  <a:lnTo>
                    <a:pt x="5381305" y="155771"/>
                  </a:lnTo>
                  <a:lnTo>
                    <a:pt x="5419385" y="181014"/>
                  </a:lnTo>
                  <a:lnTo>
                    <a:pt x="5455761" y="207846"/>
                  </a:lnTo>
                  <a:lnTo>
                    <a:pt x="5490357" y="236201"/>
                  </a:lnTo>
                  <a:lnTo>
                    <a:pt x="5523093" y="266017"/>
                  </a:lnTo>
                  <a:lnTo>
                    <a:pt x="5553892" y="297229"/>
                  </a:lnTo>
                  <a:lnTo>
                    <a:pt x="5582675" y="329774"/>
                  </a:lnTo>
                  <a:lnTo>
                    <a:pt x="5609365" y="363587"/>
                  </a:lnTo>
                  <a:lnTo>
                    <a:pt x="5633884" y="398605"/>
                  </a:lnTo>
                  <a:lnTo>
                    <a:pt x="5656153" y="434764"/>
                  </a:lnTo>
                  <a:lnTo>
                    <a:pt x="5676094" y="471999"/>
                  </a:lnTo>
                  <a:lnTo>
                    <a:pt x="5693630" y="510248"/>
                  </a:lnTo>
                  <a:lnTo>
                    <a:pt x="5708682" y="549445"/>
                  </a:lnTo>
                  <a:lnTo>
                    <a:pt x="5721172" y="589527"/>
                  </a:lnTo>
                  <a:lnTo>
                    <a:pt x="5731023" y="630430"/>
                  </a:lnTo>
                  <a:lnTo>
                    <a:pt x="5738156" y="672091"/>
                  </a:lnTo>
                  <a:lnTo>
                    <a:pt x="5742493" y="714445"/>
                  </a:lnTo>
                  <a:lnTo>
                    <a:pt x="5743956" y="757427"/>
                  </a:lnTo>
                  <a:lnTo>
                    <a:pt x="5742493" y="800410"/>
                  </a:lnTo>
                  <a:lnTo>
                    <a:pt x="5738156" y="842764"/>
                  </a:lnTo>
                  <a:lnTo>
                    <a:pt x="5731023" y="884425"/>
                  </a:lnTo>
                  <a:lnTo>
                    <a:pt x="5721172" y="925328"/>
                  </a:lnTo>
                  <a:lnTo>
                    <a:pt x="5708682" y="965410"/>
                  </a:lnTo>
                  <a:lnTo>
                    <a:pt x="5693630" y="1004607"/>
                  </a:lnTo>
                  <a:lnTo>
                    <a:pt x="5676094" y="1042856"/>
                  </a:lnTo>
                  <a:lnTo>
                    <a:pt x="5656153" y="1080091"/>
                  </a:lnTo>
                  <a:lnTo>
                    <a:pt x="5633884" y="1116250"/>
                  </a:lnTo>
                  <a:lnTo>
                    <a:pt x="5609365" y="1151268"/>
                  </a:lnTo>
                  <a:lnTo>
                    <a:pt x="5582675" y="1185081"/>
                  </a:lnTo>
                  <a:lnTo>
                    <a:pt x="5553892" y="1217626"/>
                  </a:lnTo>
                  <a:lnTo>
                    <a:pt x="5523093" y="1248838"/>
                  </a:lnTo>
                  <a:lnTo>
                    <a:pt x="5490357" y="1278654"/>
                  </a:lnTo>
                  <a:lnTo>
                    <a:pt x="5455761" y="1307009"/>
                  </a:lnTo>
                  <a:lnTo>
                    <a:pt x="5419385" y="1333841"/>
                  </a:lnTo>
                  <a:lnTo>
                    <a:pt x="5381305" y="1359084"/>
                  </a:lnTo>
                  <a:lnTo>
                    <a:pt x="5341600" y="1382675"/>
                  </a:lnTo>
                  <a:lnTo>
                    <a:pt x="5300347" y="1404550"/>
                  </a:lnTo>
                  <a:lnTo>
                    <a:pt x="5257626" y="1424645"/>
                  </a:lnTo>
                  <a:lnTo>
                    <a:pt x="5213514" y="1442896"/>
                  </a:lnTo>
                  <a:lnTo>
                    <a:pt x="5168088" y="1459240"/>
                  </a:lnTo>
                  <a:lnTo>
                    <a:pt x="5121428" y="1473611"/>
                  </a:lnTo>
                  <a:lnTo>
                    <a:pt x="5073611" y="1485947"/>
                  </a:lnTo>
                  <a:lnTo>
                    <a:pt x="5024715" y="1496184"/>
                  </a:lnTo>
                  <a:lnTo>
                    <a:pt x="4974818" y="1504257"/>
                  </a:lnTo>
                  <a:lnTo>
                    <a:pt x="4923999" y="1510102"/>
                  </a:lnTo>
                  <a:lnTo>
                    <a:pt x="4872334" y="1513657"/>
                  </a:lnTo>
                  <a:lnTo>
                    <a:pt x="4819904" y="1514856"/>
                  </a:lnTo>
                  <a:lnTo>
                    <a:pt x="924051" y="1514856"/>
                  </a:lnTo>
                  <a:lnTo>
                    <a:pt x="871621" y="1513657"/>
                  </a:lnTo>
                  <a:lnTo>
                    <a:pt x="819956" y="1510102"/>
                  </a:lnTo>
                  <a:lnTo>
                    <a:pt x="769137" y="1504257"/>
                  </a:lnTo>
                  <a:lnTo>
                    <a:pt x="719240" y="1496184"/>
                  </a:lnTo>
                  <a:lnTo>
                    <a:pt x="670344" y="1485947"/>
                  </a:lnTo>
                  <a:lnTo>
                    <a:pt x="622527" y="1473611"/>
                  </a:lnTo>
                  <a:lnTo>
                    <a:pt x="575867" y="1459240"/>
                  </a:lnTo>
                  <a:lnTo>
                    <a:pt x="530441" y="1442896"/>
                  </a:lnTo>
                  <a:lnTo>
                    <a:pt x="486329" y="1424645"/>
                  </a:lnTo>
                  <a:lnTo>
                    <a:pt x="443608" y="1404550"/>
                  </a:lnTo>
                  <a:lnTo>
                    <a:pt x="402355" y="1382675"/>
                  </a:lnTo>
                  <a:lnTo>
                    <a:pt x="362650" y="1359084"/>
                  </a:lnTo>
                  <a:lnTo>
                    <a:pt x="324570" y="1333841"/>
                  </a:lnTo>
                  <a:lnTo>
                    <a:pt x="288194" y="1307009"/>
                  </a:lnTo>
                  <a:lnTo>
                    <a:pt x="253598" y="1278654"/>
                  </a:lnTo>
                  <a:lnTo>
                    <a:pt x="220862" y="1248838"/>
                  </a:lnTo>
                  <a:lnTo>
                    <a:pt x="190063" y="1217626"/>
                  </a:lnTo>
                  <a:lnTo>
                    <a:pt x="161280" y="1185081"/>
                  </a:lnTo>
                  <a:lnTo>
                    <a:pt x="134590" y="1151268"/>
                  </a:lnTo>
                  <a:lnTo>
                    <a:pt x="110071" y="1116250"/>
                  </a:lnTo>
                  <a:lnTo>
                    <a:pt x="87802" y="1080091"/>
                  </a:lnTo>
                  <a:lnTo>
                    <a:pt x="67861" y="1042856"/>
                  </a:lnTo>
                  <a:lnTo>
                    <a:pt x="50325" y="1004607"/>
                  </a:lnTo>
                  <a:lnTo>
                    <a:pt x="35273" y="965410"/>
                  </a:lnTo>
                  <a:lnTo>
                    <a:pt x="22783" y="925328"/>
                  </a:lnTo>
                  <a:lnTo>
                    <a:pt x="12932" y="884425"/>
                  </a:lnTo>
                  <a:lnTo>
                    <a:pt x="5799" y="842764"/>
                  </a:lnTo>
                  <a:lnTo>
                    <a:pt x="1462" y="800410"/>
                  </a:lnTo>
                  <a:lnTo>
                    <a:pt x="0" y="757427"/>
                  </a:lnTo>
                  <a:lnTo>
                    <a:pt x="1462" y="714445"/>
                  </a:lnTo>
                  <a:lnTo>
                    <a:pt x="5799" y="672091"/>
                  </a:lnTo>
                  <a:lnTo>
                    <a:pt x="12932" y="630430"/>
                  </a:lnTo>
                  <a:lnTo>
                    <a:pt x="22783" y="589527"/>
                  </a:lnTo>
                  <a:lnTo>
                    <a:pt x="35273" y="549445"/>
                  </a:lnTo>
                  <a:lnTo>
                    <a:pt x="50325" y="510248"/>
                  </a:lnTo>
                  <a:lnTo>
                    <a:pt x="67861" y="471999"/>
                  </a:lnTo>
                  <a:lnTo>
                    <a:pt x="87802" y="434764"/>
                  </a:lnTo>
                  <a:lnTo>
                    <a:pt x="110071" y="398605"/>
                  </a:lnTo>
                  <a:lnTo>
                    <a:pt x="134590" y="363587"/>
                  </a:lnTo>
                  <a:lnTo>
                    <a:pt x="161280" y="329774"/>
                  </a:lnTo>
                  <a:lnTo>
                    <a:pt x="190063" y="297229"/>
                  </a:lnTo>
                  <a:lnTo>
                    <a:pt x="220862" y="266017"/>
                  </a:lnTo>
                  <a:lnTo>
                    <a:pt x="253598" y="236201"/>
                  </a:lnTo>
                  <a:lnTo>
                    <a:pt x="288194" y="207846"/>
                  </a:lnTo>
                  <a:lnTo>
                    <a:pt x="324570" y="181014"/>
                  </a:lnTo>
                  <a:lnTo>
                    <a:pt x="362650" y="155771"/>
                  </a:lnTo>
                  <a:lnTo>
                    <a:pt x="402355" y="132180"/>
                  </a:lnTo>
                  <a:lnTo>
                    <a:pt x="443608" y="110305"/>
                  </a:lnTo>
                  <a:lnTo>
                    <a:pt x="486329" y="90210"/>
                  </a:lnTo>
                  <a:lnTo>
                    <a:pt x="530441" y="71959"/>
                  </a:lnTo>
                  <a:lnTo>
                    <a:pt x="575867" y="55615"/>
                  </a:lnTo>
                  <a:lnTo>
                    <a:pt x="622527" y="41244"/>
                  </a:lnTo>
                  <a:lnTo>
                    <a:pt x="670344" y="28908"/>
                  </a:lnTo>
                  <a:lnTo>
                    <a:pt x="719240" y="18671"/>
                  </a:lnTo>
                  <a:lnTo>
                    <a:pt x="769137" y="10598"/>
                  </a:lnTo>
                  <a:lnTo>
                    <a:pt x="819956" y="4753"/>
                  </a:lnTo>
                  <a:lnTo>
                    <a:pt x="871621" y="1198"/>
                  </a:lnTo>
                  <a:lnTo>
                    <a:pt x="924051" y="0"/>
                  </a:lnTo>
                  <a:close/>
                </a:path>
              </a:pathLst>
            </a:custGeom>
            <a:ln w="9525">
              <a:solidFill>
                <a:srgbClr val="8B63F3"/>
              </a:solidFill>
            </a:ln>
          </p:spPr>
          <p:txBody>
            <a:bodyPr wrap="square" lIns="0" tIns="0" rIns="0" bIns="0" rtlCol="0"/>
            <a:lstStyle/>
            <a:p>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12192000" cy="6858000"/>
            <a:chOff x="0" y="0"/>
            <a:chExt cx="12192000" cy="6858000"/>
          </a:xfrm>
        </p:grpSpPr>
        <p:sp>
          <p:nvSpPr>
            <p:cNvPr id="3" name="object 3"/>
            <p:cNvSpPr/>
            <p:nvPr/>
          </p:nvSpPr>
          <p:spPr>
            <a:xfrm>
              <a:off x="0" y="6138671"/>
              <a:ext cx="12192000" cy="0"/>
            </a:xfrm>
            <a:custGeom>
              <a:avLst/>
              <a:gdLst/>
              <a:ahLst/>
              <a:cxnLst/>
              <a:rect l="l" t="t" r="r" b="b"/>
              <a:pathLst>
                <a:path w="12192000">
                  <a:moveTo>
                    <a:pt x="0" y="0"/>
                  </a:moveTo>
                  <a:lnTo>
                    <a:pt x="12192000" y="0"/>
                  </a:lnTo>
                </a:path>
              </a:pathLst>
            </a:custGeom>
            <a:ln w="12700">
              <a:solidFill>
                <a:srgbClr val="000000"/>
              </a:solidFill>
            </a:ln>
          </p:spPr>
          <p:txBody>
            <a:bodyPr wrap="square" lIns="0" tIns="0" rIns="0" bIns="0" rtlCol="0"/>
            <a:lstStyle/>
            <a:p>
              <a:endParaRPr/>
            </a:p>
          </p:txBody>
        </p:sp>
        <p:pic>
          <p:nvPicPr>
            <p:cNvPr id="4" name="object 4"/>
            <p:cNvPicPr/>
            <p:nvPr/>
          </p:nvPicPr>
          <p:blipFill>
            <a:blip r:embed="rId2" cstate="print"/>
            <a:stretch>
              <a:fillRect/>
            </a:stretch>
          </p:blipFill>
          <p:spPr>
            <a:xfrm>
              <a:off x="434340" y="0"/>
              <a:ext cx="11221212" cy="6857997"/>
            </a:xfrm>
            <a:prstGeom prst="rect">
              <a:avLst/>
            </a:prstGeom>
          </p:spPr>
        </p:pic>
        <p:sp>
          <p:nvSpPr>
            <p:cNvPr id="5" name="object 5"/>
            <p:cNvSpPr/>
            <p:nvPr/>
          </p:nvSpPr>
          <p:spPr>
            <a:xfrm>
              <a:off x="588263" y="1287780"/>
              <a:ext cx="6306820" cy="1550035"/>
            </a:xfrm>
            <a:custGeom>
              <a:avLst/>
              <a:gdLst/>
              <a:ahLst/>
              <a:cxnLst/>
              <a:rect l="l" t="t" r="r" b="b"/>
              <a:pathLst>
                <a:path w="6306820" h="1550035">
                  <a:moveTo>
                    <a:pt x="6047994" y="0"/>
                  </a:moveTo>
                  <a:lnTo>
                    <a:pt x="258317" y="0"/>
                  </a:lnTo>
                  <a:lnTo>
                    <a:pt x="211886" y="4163"/>
                  </a:lnTo>
                  <a:lnTo>
                    <a:pt x="168184" y="16166"/>
                  </a:lnTo>
                  <a:lnTo>
                    <a:pt x="127942" y="35277"/>
                  </a:lnTo>
                  <a:lnTo>
                    <a:pt x="91889" y="60767"/>
                  </a:lnTo>
                  <a:lnTo>
                    <a:pt x="60755" y="91905"/>
                  </a:lnTo>
                  <a:lnTo>
                    <a:pt x="35269" y="127959"/>
                  </a:lnTo>
                  <a:lnTo>
                    <a:pt x="16161" y="168200"/>
                  </a:lnTo>
                  <a:lnTo>
                    <a:pt x="4162" y="211896"/>
                  </a:lnTo>
                  <a:lnTo>
                    <a:pt x="0" y="258318"/>
                  </a:lnTo>
                  <a:lnTo>
                    <a:pt x="0" y="1291590"/>
                  </a:lnTo>
                  <a:lnTo>
                    <a:pt x="4162" y="1338011"/>
                  </a:lnTo>
                  <a:lnTo>
                    <a:pt x="16161" y="1381707"/>
                  </a:lnTo>
                  <a:lnTo>
                    <a:pt x="35269" y="1421948"/>
                  </a:lnTo>
                  <a:lnTo>
                    <a:pt x="60755" y="1458002"/>
                  </a:lnTo>
                  <a:lnTo>
                    <a:pt x="91889" y="1489140"/>
                  </a:lnTo>
                  <a:lnTo>
                    <a:pt x="127942" y="1514630"/>
                  </a:lnTo>
                  <a:lnTo>
                    <a:pt x="168184" y="1533741"/>
                  </a:lnTo>
                  <a:lnTo>
                    <a:pt x="211886" y="1545744"/>
                  </a:lnTo>
                  <a:lnTo>
                    <a:pt x="258317" y="1549908"/>
                  </a:lnTo>
                  <a:lnTo>
                    <a:pt x="6047994" y="1549908"/>
                  </a:lnTo>
                  <a:lnTo>
                    <a:pt x="6094415" y="1545744"/>
                  </a:lnTo>
                  <a:lnTo>
                    <a:pt x="6138111" y="1533741"/>
                  </a:lnTo>
                  <a:lnTo>
                    <a:pt x="6178352" y="1514630"/>
                  </a:lnTo>
                  <a:lnTo>
                    <a:pt x="6214406" y="1489140"/>
                  </a:lnTo>
                  <a:lnTo>
                    <a:pt x="6245544" y="1458002"/>
                  </a:lnTo>
                  <a:lnTo>
                    <a:pt x="6271034" y="1421948"/>
                  </a:lnTo>
                  <a:lnTo>
                    <a:pt x="6290145" y="1381707"/>
                  </a:lnTo>
                  <a:lnTo>
                    <a:pt x="6302148" y="1338011"/>
                  </a:lnTo>
                  <a:lnTo>
                    <a:pt x="6306312" y="1291590"/>
                  </a:lnTo>
                  <a:lnTo>
                    <a:pt x="6306312" y="258318"/>
                  </a:lnTo>
                  <a:lnTo>
                    <a:pt x="6302148" y="211896"/>
                  </a:lnTo>
                  <a:lnTo>
                    <a:pt x="6290145" y="168200"/>
                  </a:lnTo>
                  <a:lnTo>
                    <a:pt x="6271034" y="127959"/>
                  </a:lnTo>
                  <a:lnTo>
                    <a:pt x="6245544" y="91905"/>
                  </a:lnTo>
                  <a:lnTo>
                    <a:pt x="6214406" y="60767"/>
                  </a:lnTo>
                  <a:lnTo>
                    <a:pt x="6178352" y="35277"/>
                  </a:lnTo>
                  <a:lnTo>
                    <a:pt x="6138111" y="16166"/>
                  </a:lnTo>
                  <a:lnTo>
                    <a:pt x="6094415" y="4163"/>
                  </a:lnTo>
                  <a:lnTo>
                    <a:pt x="6047994" y="0"/>
                  </a:lnTo>
                  <a:close/>
                </a:path>
              </a:pathLst>
            </a:custGeom>
            <a:solidFill>
              <a:srgbClr val="8B63F3"/>
            </a:solidFill>
          </p:spPr>
          <p:txBody>
            <a:bodyPr wrap="square" lIns="0" tIns="0" rIns="0" bIns="0" rtlCol="0"/>
            <a:lstStyle/>
            <a:p>
              <a:endParaRPr/>
            </a:p>
          </p:txBody>
        </p:sp>
        <p:sp>
          <p:nvSpPr>
            <p:cNvPr id="6" name="object 6"/>
            <p:cNvSpPr/>
            <p:nvPr/>
          </p:nvSpPr>
          <p:spPr>
            <a:xfrm>
              <a:off x="588263" y="1287780"/>
              <a:ext cx="6306820" cy="1550035"/>
            </a:xfrm>
            <a:custGeom>
              <a:avLst/>
              <a:gdLst/>
              <a:ahLst/>
              <a:cxnLst/>
              <a:rect l="l" t="t" r="r" b="b"/>
              <a:pathLst>
                <a:path w="6306820" h="1550035">
                  <a:moveTo>
                    <a:pt x="0" y="258318"/>
                  </a:moveTo>
                  <a:lnTo>
                    <a:pt x="4162" y="211896"/>
                  </a:lnTo>
                  <a:lnTo>
                    <a:pt x="16161" y="168200"/>
                  </a:lnTo>
                  <a:lnTo>
                    <a:pt x="35269" y="127959"/>
                  </a:lnTo>
                  <a:lnTo>
                    <a:pt x="60755" y="91905"/>
                  </a:lnTo>
                  <a:lnTo>
                    <a:pt x="91889" y="60767"/>
                  </a:lnTo>
                  <a:lnTo>
                    <a:pt x="127942" y="35277"/>
                  </a:lnTo>
                  <a:lnTo>
                    <a:pt x="168184" y="16166"/>
                  </a:lnTo>
                  <a:lnTo>
                    <a:pt x="211886" y="4163"/>
                  </a:lnTo>
                  <a:lnTo>
                    <a:pt x="258317" y="0"/>
                  </a:lnTo>
                  <a:lnTo>
                    <a:pt x="6047994" y="0"/>
                  </a:lnTo>
                  <a:lnTo>
                    <a:pt x="6094415" y="4163"/>
                  </a:lnTo>
                  <a:lnTo>
                    <a:pt x="6138111" y="16166"/>
                  </a:lnTo>
                  <a:lnTo>
                    <a:pt x="6178352" y="35277"/>
                  </a:lnTo>
                  <a:lnTo>
                    <a:pt x="6214406" y="60767"/>
                  </a:lnTo>
                  <a:lnTo>
                    <a:pt x="6245544" y="91905"/>
                  </a:lnTo>
                  <a:lnTo>
                    <a:pt x="6271034" y="127959"/>
                  </a:lnTo>
                  <a:lnTo>
                    <a:pt x="6290145" y="168200"/>
                  </a:lnTo>
                  <a:lnTo>
                    <a:pt x="6302148" y="211896"/>
                  </a:lnTo>
                  <a:lnTo>
                    <a:pt x="6306312" y="258318"/>
                  </a:lnTo>
                  <a:lnTo>
                    <a:pt x="6306312" y="1291590"/>
                  </a:lnTo>
                  <a:lnTo>
                    <a:pt x="6302148" y="1338011"/>
                  </a:lnTo>
                  <a:lnTo>
                    <a:pt x="6290145" y="1381707"/>
                  </a:lnTo>
                  <a:lnTo>
                    <a:pt x="6271034" y="1421948"/>
                  </a:lnTo>
                  <a:lnTo>
                    <a:pt x="6245544" y="1458002"/>
                  </a:lnTo>
                  <a:lnTo>
                    <a:pt x="6214406" y="1489140"/>
                  </a:lnTo>
                  <a:lnTo>
                    <a:pt x="6178352" y="1514630"/>
                  </a:lnTo>
                  <a:lnTo>
                    <a:pt x="6138111" y="1533741"/>
                  </a:lnTo>
                  <a:lnTo>
                    <a:pt x="6094415" y="1545744"/>
                  </a:lnTo>
                  <a:lnTo>
                    <a:pt x="6047994" y="1549908"/>
                  </a:lnTo>
                  <a:lnTo>
                    <a:pt x="258317" y="1549908"/>
                  </a:lnTo>
                  <a:lnTo>
                    <a:pt x="211886" y="1545744"/>
                  </a:lnTo>
                  <a:lnTo>
                    <a:pt x="168184" y="1533741"/>
                  </a:lnTo>
                  <a:lnTo>
                    <a:pt x="127942" y="1514630"/>
                  </a:lnTo>
                  <a:lnTo>
                    <a:pt x="91889" y="1489140"/>
                  </a:lnTo>
                  <a:lnTo>
                    <a:pt x="60755" y="1458002"/>
                  </a:lnTo>
                  <a:lnTo>
                    <a:pt x="35269" y="1421948"/>
                  </a:lnTo>
                  <a:lnTo>
                    <a:pt x="16161" y="1381707"/>
                  </a:lnTo>
                  <a:lnTo>
                    <a:pt x="4162" y="1338011"/>
                  </a:lnTo>
                  <a:lnTo>
                    <a:pt x="0" y="1291590"/>
                  </a:lnTo>
                  <a:lnTo>
                    <a:pt x="0" y="258318"/>
                  </a:lnTo>
                  <a:close/>
                </a:path>
              </a:pathLst>
            </a:custGeom>
            <a:ln w="9525">
              <a:solidFill>
                <a:srgbClr val="8B63F3"/>
              </a:solidFill>
            </a:ln>
          </p:spPr>
          <p:txBody>
            <a:bodyPr wrap="square" lIns="0" tIns="0" rIns="0" bIns="0" rtlCol="0"/>
            <a:lstStyle/>
            <a:p>
              <a:endParaRPr/>
            </a:p>
          </p:txBody>
        </p:sp>
        <p:sp>
          <p:nvSpPr>
            <p:cNvPr id="7" name="object 7"/>
            <p:cNvSpPr/>
            <p:nvPr/>
          </p:nvSpPr>
          <p:spPr>
            <a:xfrm>
              <a:off x="638555" y="3070860"/>
              <a:ext cx="6205855" cy="1327785"/>
            </a:xfrm>
            <a:custGeom>
              <a:avLst/>
              <a:gdLst/>
              <a:ahLst/>
              <a:cxnLst/>
              <a:rect l="l" t="t" r="r" b="b"/>
              <a:pathLst>
                <a:path w="6205855" h="1327785">
                  <a:moveTo>
                    <a:pt x="5984494" y="0"/>
                  </a:moveTo>
                  <a:lnTo>
                    <a:pt x="221234" y="0"/>
                  </a:lnTo>
                  <a:lnTo>
                    <a:pt x="176646" y="4495"/>
                  </a:lnTo>
                  <a:lnTo>
                    <a:pt x="135118" y="17387"/>
                  </a:lnTo>
                  <a:lnTo>
                    <a:pt x="97538" y="37785"/>
                  </a:lnTo>
                  <a:lnTo>
                    <a:pt x="64796" y="64801"/>
                  </a:lnTo>
                  <a:lnTo>
                    <a:pt x="37782" y="97544"/>
                  </a:lnTo>
                  <a:lnTo>
                    <a:pt x="17385" y="135124"/>
                  </a:lnTo>
                  <a:lnTo>
                    <a:pt x="4494" y="176650"/>
                  </a:lnTo>
                  <a:lnTo>
                    <a:pt x="0" y="221234"/>
                  </a:lnTo>
                  <a:lnTo>
                    <a:pt x="0" y="1106170"/>
                  </a:lnTo>
                  <a:lnTo>
                    <a:pt x="4494" y="1150753"/>
                  </a:lnTo>
                  <a:lnTo>
                    <a:pt x="17385" y="1192279"/>
                  </a:lnTo>
                  <a:lnTo>
                    <a:pt x="37782" y="1229859"/>
                  </a:lnTo>
                  <a:lnTo>
                    <a:pt x="64796" y="1262602"/>
                  </a:lnTo>
                  <a:lnTo>
                    <a:pt x="97538" y="1289618"/>
                  </a:lnTo>
                  <a:lnTo>
                    <a:pt x="135118" y="1310016"/>
                  </a:lnTo>
                  <a:lnTo>
                    <a:pt x="176646" y="1322908"/>
                  </a:lnTo>
                  <a:lnTo>
                    <a:pt x="221234" y="1327403"/>
                  </a:lnTo>
                  <a:lnTo>
                    <a:pt x="5984494" y="1327403"/>
                  </a:lnTo>
                  <a:lnTo>
                    <a:pt x="6029077" y="1322908"/>
                  </a:lnTo>
                  <a:lnTo>
                    <a:pt x="6070603" y="1310016"/>
                  </a:lnTo>
                  <a:lnTo>
                    <a:pt x="6108183" y="1289618"/>
                  </a:lnTo>
                  <a:lnTo>
                    <a:pt x="6140926" y="1262602"/>
                  </a:lnTo>
                  <a:lnTo>
                    <a:pt x="6167942" y="1229859"/>
                  </a:lnTo>
                  <a:lnTo>
                    <a:pt x="6188340" y="1192279"/>
                  </a:lnTo>
                  <a:lnTo>
                    <a:pt x="6201232" y="1150753"/>
                  </a:lnTo>
                  <a:lnTo>
                    <a:pt x="6205728" y="1106170"/>
                  </a:lnTo>
                  <a:lnTo>
                    <a:pt x="6205728" y="221234"/>
                  </a:lnTo>
                  <a:lnTo>
                    <a:pt x="6201232" y="176650"/>
                  </a:lnTo>
                  <a:lnTo>
                    <a:pt x="6188340" y="135124"/>
                  </a:lnTo>
                  <a:lnTo>
                    <a:pt x="6167942" y="97544"/>
                  </a:lnTo>
                  <a:lnTo>
                    <a:pt x="6140926" y="64801"/>
                  </a:lnTo>
                  <a:lnTo>
                    <a:pt x="6108183" y="37785"/>
                  </a:lnTo>
                  <a:lnTo>
                    <a:pt x="6070603" y="17387"/>
                  </a:lnTo>
                  <a:lnTo>
                    <a:pt x="6029077" y="4495"/>
                  </a:lnTo>
                  <a:lnTo>
                    <a:pt x="5984494" y="0"/>
                  </a:lnTo>
                  <a:close/>
                </a:path>
              </a:pathLst>
            </a:custGeom>
            <a:solidFill>
              <a:srgbClr val="8B63F3"/>
            </a:solidFill>
          </p:spPr>
          <p:txBody>
            <a:bodyPr wrap="square" lIns="0" tIns="0" rIns="0" bIns="0" rtlCol="0"/>
            <a:lstStyle/>
            <a:p>
              <a:endParaRPr/>
            </a:p>
          </p:txBody>
        </p:sp>
        <p:sp>
          <p:nvSpPr>
            <p:cNvPr id="8" name="object 8"/>
            <p:cNvSpPr/>
            <p:nvPr/>
          </p:nvSpPr>
          <p:spPr>
            <a:xfrm>
              <a:off x="638555" y="3070860"/>
              <a:ext cx="6205855" cy="1327785"/>
            </a:xfrm>
            <a:custGeom>
              <a:avLst/>
              <a:gdLst/>
              <a:ahLst/>
              <a:cxnLst/>
              <a:rect l="l" t="t" r="r" b="b"/>
              <a:pathLst>
                <a:path w="6205855" h="1327785">
                  <a:moveTo>
                    <a:pt x="0" y="221234"/>
                  </a:moveTo>
                  <a:lnTo>
                    <a:pt x="4494" y="176650"/>
                  </a:lnTo>
                  <a:lnTo>
                    <a:pt x="17385" y="135124"/>
                  </a:lnTo>
                  <a:lnTo>
                    <a:pt x="37782" y="97544"/>
                  </a:lnTo>
                  <a:lnTo>
                    <a:pt x="64796" y="64801"/>
                  </a:lnTo>
                  <a:lnTo>
                    <a:pt x="97538" y="37785"/>
                  </a:lnTo>
                  <a:lnTo>
                    <a:pt x="135118" y="17387"/>
                  </a:lnTo>
                  <a:lnTo>
                    <a:pt x="176646" y="4495"/>
                  </a:lnTo>
                  <a:lnTo>
                    <a:pt x="221234" y="0"/>
                  </a:lnTo>
                  <a:lnTo>
                    <a:pt x="5984494" y="0"/>
                  </a:lnTo>
                  <a:lnTo>
                    <a:pt x="6029077" y="4495"/>
                  </a:lnTo>
                  <a:lnTo>
                    <a:pt x="6070603" y="17387"/>
                  </a:lnTo>
                  <a:lnTo>
                    <a:pt x="6108183" y="37785"/>
                  </a:lnTo>
                  <a:lnTo>
                    <a:pt x="6140926" y="64801"/>
                  </a:lnTo>
                  <a:lnTo>
                    <a:pt x="6167942" y="97544"/>
                  </a:lnTo>
                  <a:lnTo>
                    <a:pt x="6188340" y="135124"/>
                  </a:lnTo>
                  <a:lnTo>
                    <a:pt x="6201232" y="176650"/>
                  </a:lnTo>
                  <a:lnTo>
                    <a:pt x="6205728" y="221234"/>
                  </a:lnTo>
                  <a:lnTo>
                    <a:pt x="6205728" y="1106170"/>
                  </a:lnTo>
                  <a:lnTo>
                    <a:pt x="6201232" y="1150753"/>
                  </a:lnTo>
                  <a:lnTo>
                    <a:pt x="6188340" y="1192279"/>
                  </a:lnTo>
                  <a:lnTo>
                    <a:pt x="6167942" y="1229859"/>
                  </a:lnTo>
                  <a:lnTo>
                    <a:pt x="6140926" y="1262602"/>
                  </a:lnTo>
                  <a:lnTo>
                    <a:pt x="6108183" y="1289618"/>
                  </a:lnTo>
                  <a:lnTo>
                    <a:pt x="6070603" y="1310016"/>
                  </a:lnTo>
                  <a:lnTo>
                    <a:pt x="6029077" y="1322908"/>
                  </a:lnTo>
                  <a:lnTo>
                    <a:pt x="5984494" y="1327403"/>
                  </a:lnTo>
                  <a:lnTo>
                    <a:pt x="221234" y="1327403"/>
                  </a:lnTo>
                  <a:lnTo>
                    <a:pt x="176646" y="1322908"/>
                  </a:lnTo>
                  <a:lnTo>
                    <a:pt x="135118" y="1310016"/>
                  </a:lnTo>
                  <a:lnTo>
                    <a:pt x="97538" y="1289618"/>
                  </a:lnTo>
                  <a:lnTo>
                    <a:pt x="64796" y="1262602"/>
                  </a:lnTo>
                  <a:lnTo>
                    <a:pt x="37782" y="1229859"/>
                  </a:lnTo>
                  <a:lnTo>
                    <a:pt x="17385" y="1192279"/>
                  </a:lnTo>
                  <a:lnTo>
                    <a:pt x="4494" y="1150753"/>
                  </a:lnTo>
                  <a:lnTo>
                    <a:pt x="0" y="1106170"/>
                  </a:lnTo>
                  <a:lnTo>
                    <a:pt x="0" y="221234"/>
                  </a:lnTo>
                  <a:close/>
                </a:path>
              </a:pathLst>
            </a:custGeom>
            <a:ln w="9525">
              <a:solidFill>
                <a:srgbClr val="8B63F3"/>
              </a:solidFill>
            </a:ln>
          </p:spPr>
          <p:txBody>
            <a:bodyPr wrap="square" lIns="0" tIns="0" rIns="0" bIns="0" rtlCol="0"/>
            <a:lstStyle/>
            <a:p>
              <a:endParaRPr/>
            </a:p>
          </p:txBody>
        </p:sp>
        <p:sp>
          <p:nvSpPr>
            <p:cNvPr id="9" name="object 9"/>
            <p:cNvSpPr/>
            <p:nvPr/>
          </p:nvSpPr>
          <p:spPr>
            <a:xfrm>
              <a:off x="588263" y="4631435"/>
              <a:ext cx="6306820" cy="510540"/>
            </a:xfrm>
            <a:custGeom>
              <a:avLst/>
              <a:gdLst/>
              <a:ahLst/>
              <a:cxnLst/>
              <a:rect l="l" t="t" r="r" b="b"/>
              <a:pathLst>
                <a:path w="6306820" h="510539">
                  <a:moveTo>
                    <a:pt x="6221221" y="0"/>
                  </a:moveTo>
                  <a:lnTo>
                    <a:pt x="85090" y="0"/>
                  </a:lnTo>
                  <a:lnTo>
                    <a:pt x="51970" y="6687"/>
                  </a:lnTo>
                  <a:lnTo>
                    <a:pt x="24923" y="24923"/>
                  </a:lnTo>
                  <a:lnTo>
                    <a:pt x="6687" y="51970"/>
                  </a:lnTo>
                  <a:lnTo>
                    <a:pt x="0" y="85089"/>
                  </a:lnTo>
                  <a:lnTo>
                    <a:pt x="0" y="425450"/>
                  </a:lnTo>
                  <a:lnTo>
                    <a:pt x="6687" y="458569"/>
                  </a:lnTo>
                  <a:lnTo>
                    <a:pt x="24923" y="485616"/>
                  </a:lnTo>
                  <a:lnTo>
                    <a:pt x="51970" y="503852"/>
                  </a:lnTo>
                  <a:lnTo>
                    <a:pt x="85090" y="510539"/>
                  </a:lnTo>
                  <a:lnTo>
                    <a:pt x="6221221" y="510539"/>
                  </a:lnTo>
                  <a:lnTo>
                    <a:pt x="6254341" y="503852"/>
                  </a:lnTo>
                  <a:lnTo>
                    <a:pt x="6281388" y="485616"/>
                  </a:lnTo>
                  <a:lnTo>
                    <a:pt x="6299624" y="458569"/>
                  </a:lnTo>
                  <a:lnTo>
                    <a:pt x="6306312" y="425450"/>
                  </a:lnTo>
                  <a:lnTo>
                    <a:pt x="6306312" y="85089"/>
                  </a:lnTo>
                  <a:lnTo>
                    <a:pt x="6299624" y="51970"/>
                  </a:lnTo>
                  <a:lnTo>
                    <a:pt x="6281388" y="24923"/>
                  </a:lnTo>
                  <a:lnTo>
                    <a:pt x="6254341" y="6687"/>
                  </a:lnTo>
                  <a:lnTo>
                    <a:pt x="6221221" y="0"/>
                  </a:lnTo>
                  <a:close/>
                </a:path>
              </a:pathLst>
            </a:custGeom>
            <a:solidFill>
              <a:srgbClr val="8B63F3"/>
            </a:solidFill>
          </p:spPr>
          <p:txBody>
            <a:bodyPr wrap="square" lIns="0" tIns="0" rIns="0" bIns="0" rtlCol="0"/>
            <a:lstStyle/>
            <a:p>
              <a:endParaRPr/>
            </a:p>
          </p:txBody>
        </p:sp>
        <p:sp>
          <p:nvSpPr>
            <p:cNvPr id="10" name="object 10"/>
            <p:cNvSpPr/>
            <p:nvPr/>
          </p:nvSpPr>
          <p:spPr>
            <a:xfrm>
              <a:off x="588263" y="4631435"/>
              <a:ext cx="6306820" cy="510540"/>
            </a:xfrm>
            <a:custGeom>
              <a:avLst/>
              <a:gdLst/>
              <a:ahLst/>
              <a:cxnLst/>
              <a:rect l="l" t="t" r="r" b="b"/>
              <a:pathLst>
                <a:path w="6306820" h="510539">
                  <a:moveTo>
                    <a:pt x="0" y="85089"/>
                  </a:moveTo>
                  <a:lnTo>
                    <a:pt x="6687" y="51970"/>
                  </a:lnTo>
                  <a:lnTo>
                    <a:pt x="24923" y="24923"/>
                  </a:lnTo>
                  <a:lnTo>
                    <a:pt x="51970" y="6687"/>
                  </a:lnTo>
                  <a:lnTo>
                    <a:pt x="85090" y="0"/>
                  </a:lnTo>
                  <a:lnTo>
                    <a:pt x="6221221" y="0"/>
                  </a:lnTo>
                  <a:lnTo>
                    <a:pt x="6254341" y="6687"/>
                  </a:lnTo>
                  <a:lnTo>
                    <a:pt x="6281388" y="24923"/>
                  </a:lnTo>
                  <a:lnTo>
                    <a:pt x="6299624" y="51970"/>
                  </a:lnTo>
                  <a:lnTo>
                    <a:pt x="6306312" y="85089"/>
                  </a:lnTo>
                  <a:lnTo>
                    <a:pt x="6306312" y="425450"/>
                  </a:lnTo>
                  <a:lnTo>
                    <a:pt x="6299624" y="458569"/>
                  </a:lnTo>
                  <a:lnTo>
                    <a:pt x="6281388" y="485616"/>
                  </a:lnTo>
                  <a:lnTo>
                    <a:pt x="6254341" y="503852"/>
                  </a:lnTo>
                  <a:lnTo>
                    <a:pt x="6221221" y="510539"/>
                  </a:lnTo>
                  <a:lnTo>
                    <a:pt x="85090" y="510539"/>
                  </a:lnTo>
                  <a:lnTo>
                    <a:pt x="51970" y="503852"/>
                  </a:lnTo>
                  <a:lnTo>
                    <a:pt x="24923" y="485616"/>
                  </a:lnTo>
                  <a:lnTo>
                    <a:pt x="6687" y="458569"/>
                  </a:lnTo>
                  <a:lnTo>
                    <a:pt x="0" y="425450"/>
                  </a:lnTo>
                  <a:lnTo>
                    <a:pt x="0" y="85089"/>
                  </a:lnTo>
                  <a:close/>
                </a:path>
              </a:pathLst>
            </a:custGeom>
            <a:ln w="9524">
              <a:solidFill>
                <a:srgbClr val="8B63F3"/>
              </a:solidFill>
            </a:ln>
          </p:spPr>
          <p:txBody>
            <a:bodyPr wrap="square" lIns="0" tIns="0" rIns="0" bIns="0" rtlCol="0"/>
            <a:lstStyle/>
            <a:p>
              <a:endParaRPr/>
            </a:p>
          </p:txBody>
        </p:sp>
      </p:grpSp>
      <p:sp>
        <p:nvSpPr>
          <p:cNvPr id="11" name="object 11"/>
          <p:cNvSpPr txBox="1"/>
          <p:nvPr/>
        </p:nvSpPr>
        <p:spPr>
          <a:xfrm>
            <a:off x="818556" y="1390650"/>
            <a:ext cx="5930265" cy="1183016"/>
          </a:xfrm>
          <a:prstGeom prst="rect">
            <a:avLst/>
          </a:prstGeom>
        </p:spPr>
        <p:txBody>
          <a:bodyPr vert="horz" wrap="square" lIns="0" tIns="13335" rIns="0" bIns="0" rtlCol="0">
            <a:spAutoFit/>
          </a:bodyPr>
          <a:lstStyle/>
          <a:p>
            <a:pPr marR="13970" algn="r">
              <a:lnSpc>
                <a:spcPct val="100000"/>
              </a:lnSpc>
              <a:spcBef>
                <a:spcPts val="105"/>
              </a:spcBef>
            </a:pPr>
            <a:endParaRPr sz="2800" dirty="0">
              <a:latin typeface="Arial"/>
              <a:cs typeface="Arial"/>
            </a:endParaRPr>
          </a:p>
          <a:p>
            <a:pPr marR="74295" algn="ctr">
              <a:lnSpc>
                <a:spcPct val="100000"/>
              </a:lnSpc>
            </a:pPr>
            <a:r>
              <a:rPr sz="2400" b="1" spc="-20" dirty="0">
                <a:solidFill>
                  <a:srgbClr val="FFFFFF"/>
                </a:solidFill>
                <a:latin typeface="Trebuchet MS"/>
                <a:cs typeface="Trebuchet MS"/>
              </a:rPr>
              <a:t>Class</a:t>
            </a:r>
            <a:r>
              <a:rPr sz="2400" b="1" spc="-254" dirty="0">
                <a:solidFill>
                  <a:srgbClr val="FFFFFF"/>
                </a:solidFill>
                <a:latin typeface="Trebuchet MS"/>
                <a:cs typeface="Trebuchet MS"/>
              </a:rPr>
              <a:t> </a:t>
            </a:r>
            <a:r>
              <a:rPr sz="2400" b="1" spc="-25" dirty="0">
                <a:solidFill>
                  <a:srgbClr val="FFFFFF"/>
                </a:solidFill>
                <a:latin typeface="Trebuchet MS"/>
                <a:cs typeface="Trebuchet MS"/>
              </a:rPr>
              <a:t>is</a:t>
            </a:r>
            <a:r>
              <a:rPr sz="2400" b="1" spc="-260" dirty="0">
                <a:solidFill>
                  <a:srgbClr val="FFFFFF"/>
                </a:solidFill>
                <a:latin typeface="Trebuchet MS"/>
                <a:cs typeface="Trebuchet MS"/>
              </a:rPr>
              <a:t> </a:t>
            </a:r>
            <a:r>
              <a:rPr sz="2400" b="1" spc="-25" dirty="0">
                <a:solidFill>
                  <a:srgbClr val="FFFFFF"/>
                </a:solidFill>
                <a:latin typeface="Trebuchet MS"/>
                <a:cs typeface="Trebuchet MS"/>
              </a:rPr>
              <a:t>a</a:t>
            </a:r>
            <a:r>
              <a:rPr sz="2400" b="1" spc="-245" dirty="0">
                <a:solidFill>
                  <a:srgbClr val="FFFFFF"/>
                </a:solidFill>
                <a:latin typeface="Trebuchet MS"/>
                <a:cs typeface="Trebuchet MS"/>
              </a:rPr>
              <a:t> </a:t>
            </a:r>
            <a:r>
              <a:rPr sz="2400" b="1" spc="-75" dirty="0">
                <a:solidFill>
                  <a:srgbClr val="FFFFFF"/>
                </a:solidFill>
                <a:latin typeface="Trebuchet MS"/>
                <a:cs typeface="Trebuchet MS"/>
              </a:rPr>
              <a:t>tem</a:t>
            </a:r>
            <a:r>
              <a:rPr sz="2400" b="1" spc="-60" dirty="0">
                <a:solidFill>
                  <a:srgbClr val="FFFFFF"/>
                </a:solidFill>
                <a:latin typeface="Trebuchet MS"/>
                <a:cs typeface="Trebuchet MS"/>
              </a:rPr>
              <a:t>plate</a:t>
            </a:r>
            <a:r>
              <a:rPr sz="2400" b="1" spc="-254" dirty="0">
                <a:solidFill>
                  <a:srgbClr val="FFFFFF"/>
                </a:solidFill>
                <a:latin typeface="Trebuchet MS"/>
                <a:cs typeface="Trebuchet MS"/>
              </a:rPr>
              <a:t> </a:t>
            </a:r>
            <a:r>
              <a:rPr sz="2400" b="1" spc="-50" dirty="0">
                <a:solidFill>
                  <a:srgbClr val="FFFFFF"/>
                </a:solidFill>
                <a:latin typeface="Trebuchet MS"/>
                <a:cs typeface="Trebuchet MS"/>
              </a:rPr>
              <a:t>f</a:t>
            </a:r>
            <a:r>
              <a:rPr sz="2400" b="1" spc="-70" dirty="0">
                <a:solidFill>
                  <a:srgbClr val="FFFFFF"/>
                </a:solidFill>
                <a:latin typeface="Trebuchet MS"/>
                <a:cs typeface="Trebuchet MS"/>
              </a:rPr>
              <a:t>o</a:t>
            </a:r>
            <a:r>
              <a:rPr sz="2400" b="1" spc="-90" dirty="0">
                <a:solidFill>
                  <a:srgbClr val="FFFFFF"/>
                </a:solidFill>
                <a:latin typeface="Trebuchet MS"/>
                <a:cs typeface="Trebuchet MS"/>
              </a:rPr>
              <a:t>r</a:t>
            </a:r>
            <a:r>
              <a:rPr sz="2400" b="1" spc="-254" dirty="0">
                <a:solidFill>
                  <a:srgbClr val="FFFFFF"/>
                </a:solidFill>
                <a:latin typeface="Trebuchet MS"/>
                <a:cs typeface="Trebuchet MS"/>
              </a:rPr>
              <a:t> </a:t>
            </a:r>
            <a:r>
              <a:rPr sz="2400" b="1" spc="-110" dirty="0">
                <a:solidFill>
                  <a:srgbClr val="FFFFFF"/>
                </a:solidFill>
                <a:latin typeface="Trebuchet MS"/>
                <a:cs typeface="Trebuchet MS"/>
              </a:rPr>
              <a:t>ob</a:t>
            </a:r>
            <a:r>
              <a:rPr sz="2400" b="1" spc="-65" dirty="0">
                <a:solidFill>
                  <a:srgbClr val="FFFFFF"/>
                </a:solidFill>
                <a:latin typeface="Trebuchet MS"/>
                <a:cs typeface="Trebuchet MS"/>
              </a:rPr>
              <a:t>j</a:t>
            </a:r>
            <a:r>
              <a:rPr sz="2400" b="1" spc="-75" dirty="0">
                <a:solidFill>
                  <a:srgbClr val="FFFFFF"/>
                </a:solidFill>
                <a:latin typeface="Trebuchet MS"/>
                <a:cs typeface="Trebuchet MS"/>
              </a:rPr>
              <a:t>ects</a:t>
            </a:r>
            <a:endParaRPr lang="he-IL" sz="2400" b="1" spc="-75" dirty="0">
              <a:solidFill>
                <a:srgbClr val="FFFFFF"/>
              </a:solidFill>
              <a:latin typeface="Trebuchet MS"/>
              <a:cs typeface="Trebuchet MS"/>
            </a:endParaRPr>
          </a:p>
          <a:p>
            <a:pPr marR="74295" algn="ctr">
              <a:lnSpc>
                <a:spcPct val="100000"/>
              </a:lnSpc>
            </a:pPr>
            <a:endParaRPr lang="he-IL" sz="2400" b="1" spc="-75" dirty="0">
              <a:solidFill>
                <a:srgbClr val="FFFFFF"/>
              </a:solidFill>
              <a:latin typeface="Trebuchet MS"/>
              <a:cs typeface="Trebuchet MS"/>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214627" y="2621279"/>
            <a:ext cx="9451848" cy="4085844"/>
          </a:xfrm>
          <a:prstGeom prst="rect">
            <a:avLst/>
          </a:prstGeom>
        </p:spPr>
      </p:pic>
      <p:sp>
        <p:nvSpPr>
          <p:cNvPr id="3" name="object 3"/>
          <p:cNvSpPr txBox="1">
            <a:spLocks noGrp="1"/>
          </p:cNvSpPr>
          <p:nvPr>
            <p:ph type="title"/>
          </p:nvPr>
        </p:nvSpPr>
        <p:spPr>
          <a:xfrm>
            <a:off x="4794884" y="416178"/>
            <a:ext cx="1943735" cy="574040"/>
          </a:xfrm>
          <a:prstGeom prst="rect">
            <a:avLst/>
          </a:prstGeom>
        </p:spPr>
        <p:txBody>
          <a:bodyPr vert="horz" wrap="square" lIns="0" tIns="12700" rIns="0" bIns="0" rtlCol="0">
            <a:spAutoFit/>
          </a:bodyPr>
          <a:lstStyle/>
          <a:p>
            <a:pPr marL="12700">
              <a:lnSpc>
                <a:spcPct val="100000"/>
              </a:lnSpc>
              <a:spcBef>
                <a:spcPts val="100"/>
              </a:spcBef>
            </a:pPr>
            <a:r>
              <a:rPr sz="3600" spc="204" dirty="0">
                <a:latin typeface="Cambria"/>
                <a:cs typeface="Cambria"/>
              </a:rPr>
              <a:t>CLASSES</a:t>
            </a:r>
            <a:endParaRPr sz="3600">
              <a:latin typeface="Cambria"/>
              <a:cs typeface="Cambria"/>
            </a:endParaRPr>
          </a:p>
        </p:txBody>
      </p:sp>
      <p:sp>
        <p:nvSpPr>
          <p:cNvPr id="4" name="object 4"/>
          <p:cNvSpPr txBox="1"/>
          <p:nvPr/>
        </p:nvSpPr>
        <p:spPr>
          <a:xfrm>
            <a:off x="627684" y="1264665"/>
            <a:ext cx="9130030" cy="108458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FFFFFF"/>
                </a:solidFill>
                <a:latin typeface="Verdana"/>
                <a:cs typeface="Verdana"/>
              </a:rPr>
              <a:t>Classes</a:t>
            </a:r>
            <a:r>
              <a:rPr sz="1800" spc="5" dirty="0">
                <a:solidFill>
                  <a:srgbClr val="FFFFFF"/>
                </a:solidFill>
                <a:latin typeface="Verdana"/>
                <a:cs typeface="Verdana"/>
              </a:rPr>
              <a:t> </a:t>
            </a:r>
            <a:r>
              <a:rPr sz="1800" dirty="0">
                <a:solidFill>
                  <a:srgbClr val="FFFFFF"/>
                </a:solidFill>
                <a:latin typeface="Verdana"/>
                <a:cs typeface="Verdana"/>
              </a:rPr>
              <a:t>and</a:t>
            </a:r>
            <a:r>
              <a:rPr sz="1800" spc="-10" dirty="0">
                <a:solidFill>
                  <a:srgbClr val="FFFFFF"/>
                </a:solidFill>
                <a:latin typeface="Verdana"/>
                <a:cs typeface="Verdana"/>
              </a:rPr>
              <a:t> </a:t>
            </a:r>
            <a:r>
              <a:rPr sz="1800" spc="-5" dirty="0">
                <a:solidFill>
                  <a:srgbClr val="FFFFFF"/>
                </a:solidFill>
                <a:latin typeface="Verdana"/>
                <a:cs typeface="Verdana"/>
              </a:rPr>
              <a:t>objects</a:t>
            </a:r>
            <a:r>
              <a:rPr sz="1800" spc="20" dirty="0">
                <a:solidFill>
                  <a:srgbClr val="FFFFFF"/>
                </a:solidFill>
                <a:latin typeface="Verdana"/>
                <a:cs typeface="Verdana"/>
              </a:rPr>
              <a:t> </a:t>
            </a:r>
            <a:r>
              <a:rPr sz="1800" dirty="0">
                <a:solidFill>
                  <a:srgbClr val="FFFFFF"/>
                </a:solidFill>
                <a:latin typeface="Verdana"/>
                <a:cs typeface="Verdana"/>
              </a:rPr>
              <a:t>are</a:t>
            </a:r>
            <a:r>
              <a:rPr sz="1800" spc="-15" dirty="0">
                <a:solidFill>
                  <a:srgbClr val="FFFFFF"/>
                </a:solidFill>
                <a:latin typeface="Verdana"/>
                <a:cs typeface="Verdana"/>
              </a:rPr>
              <a:t> </a:t>
            </a:r>
            <a:r>
              <a:rPr sz="1800" spc="-5" dirty="0">
                <a:solidFill>
                  <a:srgbClr val="FFFFFF"/>
                </a:solidFill>
                <a:latin typeface="Verdana"/>
                <a:cs typeface="Verdana"/>
              </a:rPr>
              <a:t>the</a:t>
            </a:r>
            <a:r>
              <a:rPr sz="1800" spc="5" dirty="0">
                <a:solidFill>
                  <a:srgbClr val="FFFFFF"/>
                </a:solidFill>
                <a:latin typeface="Verdana"/>
                <a:cs typeface="Verdana"/>
              </a:rPr>
              <a:t> </a:t>
            </a:r>
            <a:r>
              <a:rPr sz="1800" spc="-5" dirty="0">
                <a:solidFill>
                  <a:srgbClr val="FFFFFF"/>
                </a:solidFill>
                <a:latin typeface="Verdana"/>
                <a:cs typeface="Verdana"/>
              </a:rPr>
              <a:t>two</a:t>
            </a:r>
            <a:r>
              <a:rPr sz="1800" dirty="0">
                <a:solidFill>
                  <a:srgbClr val="FFFFFF"/>
                </a:solidFill>
                <a:latin typeface="Verdana"/>
                <a:cs typeface="Verdana"/>
              </a:rPr>
              <a:t> main</a:t>
            </a:r>
            <a:r>
              <a:rPr sz="1800" spc="-10" dirty="0">
                <a:solidFill>
                  <a:srgbClr val="FFFFFF"/>
                </a:solidFill>
                <a:latin typeface="Verdana"/>
                <a:cs typeface="Verdana"/>
              </a:rPr>
              <a:t> </a:t>
            </a:r>
            <a:r>
              <a:rPr sz="1800" spc="-5" dirty="0">
                <a:solidFill>
                  <a:srgbClr val="FFFFFF"/>
                </a:solidFill>
                <a:latin typeface="Verdana"/>
                <a:cs typeface="Verdana"/>
              </a:rPr>
              <a:t>aspects</a:t>
            </a:r>
            <a:r>
              <a:rPr sz="1800" spc="20" dirty="0">
                <a:solidFill>
                  <a:srgbClr val="FFFFFF"/>
                </a:solidFill>
                <a:latin typeface="Verdana"/>
                <a:cs typeface="Verdana"/>
              </a:rPr>
              <a:t> </a:t>
            </a:r>
            <a:r>
              <a:rPr sz="1800" dirty="0">
                <a:solidFill>
                  <a:srgbClr val="FFFFFF"/>
                </a:solidFill>
                <a:latin typeface="Verdana"/>
                <a:cs typeface="Verdana"/>
              </a:rPr>
              <a:t>of </a:t>
            </a:r>
            <a:r>
              <a:rPr sz="1800" spc="-5" dirty="0">
                <a:solidFill>
                  <a:srgbClr val="FFFFFF"/>
                </a:solidFill>
                <a:latin typeface="Verdana"/>
                <a:cs typeface="Verdana"/>
              </a:rPr>
              <a:t>object-oriented</a:t>
            </a:r>
            <a:r>
              <a:rPr sz="1800" spc="15" dirty="0">
                <a:solidFill>
                  <a:srgbClr val="FFFFFF"/>
                </a:solidFill>
                <a:latin typeface="Verdana"/>
                <a:cs typeface="Verdana"/>
              </a:rPr>
              <a:t> </a:t>
            </a:r>
            <a:r>
              <a:rPr sz="1800" spc="-5" dirty="0">
                <a:solidFill>
                  <a:srgbClr val="FFFFFF"/>
                </a:solidFill>
                <a:latin typeface="Verdana"/>
                <a:cs typeface="Verdana"/>
              </a:rPr>
              <a:t>programming.</a:t>
            </a:r>
            <a:endParaRPr sz="1800">
              <a:latin typeface="Verdana"/>
              <a:cs typeface="Verdana"/>
            </a:endParaRPr>
          </a:p>
          <a:p>
            <a:pPr marL="12700" marR="762635">
              <a:lnSpc>
                <a:spcPct val="120000"/>
              </a:lnSpc>
              <a:spcBef>
                <a:spcPts val="994"/>
              </a:spcBef>
            </a:pPr>
            <a:r>
              <a:rPr sz="1800" dirty="0">
                <a:solidFill>
                  <a:srgbClr val="FFFFFF"/>
                </a:solidFill>
                <a:latin typeface="Verdana"/>
                <a:cs typeface="Verdana"/>
              </a:rPr>
              <a:t>Look</a:t>
            </a:r>
            <a:r>
              <a:rPr sz="1800" spc="-20" dirty="0">
                <a:solidFill>
                  <a:srgbClr val="FFFFFF"/>
                </a:solidFill>
                <a:latin typeface="Verdana"/>
                <a:cs typeface="Verdana"/>
              </a:rPr>
              <a:t> </a:t>
            </a:r>
            <a:r>
              <a:rPr sz="1800" dirty="0">
                <a:solidFill>
                  <a:srgbClr val="FFFFFF"/>
                </a:solidFill>
                <a:latin typeface="Verdana"/>
                <a:cs typeface="Verdana"/>
              </a:rPr>
              <a:t>at</a:t>
            </a:r>
            <a:r>
              <a:rPr sz="1800" spc="5" dirty="0">
                <a:solidFill>
                  <a:srgbClr val="FFFFFF"/>
                </a:solidFill>
                <a:latin typeface="Verdana"/>
                <a:cs typeface="Verdana"/>
              </a:rPr>
              <a:t> </a:t>
            </a:r>
            <a:r>
              <a:rPr sz="1800" spc="-5" dirty="0">
                <a:solidFill>
                  <a:srgbClr val="FFFFFF"/>
                </a:solidFill>
                <a:latin typeface="Verdana"/>
                <a:cs typeface="Verdana"/>
              </a:rPr>
              <a:t>the</a:t>
            </a:r>
            <a:r>
              <a:rPr sz="1800" spc="10" dirty="0">
                <a:solidFill>
                  <a:srgbClr val="FFFFFF"/>
                </a:solidFill>
                <a:latin typeface="Verdana"/>
                <a:cs typeface="Verdana"/>
              </a:rPr>
              <a:t> </a:t>
            </a:r>
            <a:r>
              <a:rPr sz="1800" dirty="0">
                <a:solidFill>
                  <a:srgbClr val="FFFFFF"/>
                </a:solidFill>
                <a:latin typeface="Verdana"/>
                <a:cs typeface="Verdana"/>
              </a:rPr>
              <a:t>following</a:t>
            </a:r>
            <a:r>
              <a:rPr sz="1800" spc="-10" dirty="0">
                <a:solidFill>
                  <a:srgbClr val="FFFFFF"/>
                </a:solidFill>
                <a:latin typeface="Verdana"/>
                <a:cs typeface="Verdana"/>
              </a:rPr>
              <a:t> </a:t>
            </a:r>
            <a:r>
              <a:rPr sz="1800" spc="-5" dirty="0">
                <a:solidFill>
                  <a:srgbClr val="FFFFFF"/>
                </a:solidFill>
                <a:latin typeface="Verdana"/>
                <a:cs typeface="Verdana"/>
              </a:rPr>
              <a:t>illustration</a:t>
            </a:r>
            <a:r>
              <a:rPr sz="1800" spc="-10" dirty="0">
                <a:solidFill>
                  <a:srgbClr val="FFFFFF"/>
                </a:solidFill>
                <a:latin typeface="Verdana"/>
                <a:cs typeface="Verdana"/>
              </a:rPr>
              <a:t> </a:t>
            </a:r>
            <a:r>
              <a:rPr sz="1800" spc="-5" dirty="0">
                <a:solidFill>
                  <a:srgbClr val="FFFFFF"/>
                </a:solidFill>
                <a:latin typeface="Verdana"/>
                <a:cs typeface="Verdana"/>
              </a:rPr>
              <a:t>to</a:t>
            </a:r>
            <a:r>
              <a:rPr sz="1800" spc="5" dirty="0">
                <a:solidFill>
                  <a:srgbClr val="FFFFFF"/>
                </a:solidFill>
                <a:latin typeface="Verdana"/>
                <a:cs typeface="Verdana"/>
              </a:rPr>
              <a:t> </a:t>
            </a:r>
            <a:r>
              <a:rPr sz="1800" spc="-5" dirty="0">
                <a:solidFill>
                  <a:srgbClr val="FFFFFF"/>
                </a:solidFill>
                <a:latin typeface="Verdana"/>
                <a:cs typeface="Verdana"/>
              </a:rPr>
              <a:t>see</a:t>
            </a:r>
            <a:r>
              <a:rPr sz="1800" spc="10" dirty="0">
                <a:solidFill>
                  <a:srgbClr val="FFFFFF"/>
                </a:solidFill>
                <a:latin typeface="Verdana"/>
                <a:cs typeface="Verdana"/>
              </a:rPr>
              <a:t> </a:t>
            </a:r>
            <a:r>
              <a:rPr sz="1800" spc="-5" dirty="0">
                <a:solidFill>
                  <a:srgbClr val="FFFFFF"/>
                </a:solidFill>
                <a:latin typeface="Verdana"/>
                <a:cs typeface="Verdana"/>
              </a:rPr>
              <a:t>the</a:t>
            </a:r>
            <a:r>
              <a:rPr sz="1800" spc="10" dirty="0">
                <a:solidFill>
                  <a:srgbClr val="FFFFFF"/>
                </a:solidFill>
                <a:latin typeface="Verdana"/>
                <a:cs typeface="Verdana"/>
              </a:rPr>
              <a:t> </a:t>
            </a:r>
            <a:r>
              <a:rPr sz="1800" spc="-5" dirty="0">
                <a:solidFill>
                  <a:srgbClr val="FFFFFF"/>
                </a:solidFill>
                <a:latin typeface="Verdana"/>
                <a:cs typeface="Verdana"/>
              </a:rPr>
              <a:t>difference</a:t>
            </a:r>
            <a:r>
              <a:rPr sz="1800" spc="25" dirty="0">
                <a:solidFill>
                  <a:srgbClr val="FFFFFF"/>
                </a:solidFill>
                <a:latin typeface="Verdana"/>
                <a:cs typeface="Verdana"/>
              </a:rPr>
              <a:t> </a:t>
            </a:r>
            <a:r>
              <a:rPr sz="1800" spc="-5" dirty="0">
                <a:solidFill>
                  <a:srgbClr val="FFFFFF"/>
                </a:solidFill>
                <a:latin typeface="Verdana"/>
                <a:cs typeface="Verdana"/>
              </a:rPr>
              <a:t>between</a:t>
            </a:r>
            <a:r>
              <a:rPr sz="1800" spc="40" dirty="0">
                <a:solidFill>
                  <a:srgbClr val="FFFFFF"/>
                </a:solidFill>
                <a:latin typeface="Verdana"/>
                <a:cs typeface="Verdana"/>
              </a:rPr>
              <a:t> </a:t>
            </a:r>
            <a:r>
              <a:rPr sz="1800" dirty="0">
                <a:solidFill>
                  <a:srgbClr val="FFFFFF"/>
                </a:solidFill>
                <a:latin typeface="Verdana"/>
                <a:cs typeface="Verdana"/>
              </a:rPr>
              <a:t>class</a:t>
            </a:r>
            <a:r>
              <a:rPr sz="1800" spc="-15" dirty="0">
                <a:solidFill>
                  <a:srgbClr val="FFFFFF"/>
                </a:solidFill>
                <a:latin typeface="Verdana"/>
                <a:cs typeface="Verdana"/>
              </a:rPr>
              <a:t> </a:t>
            </a:r>
            <a:r>
              <a:rPr sz="1800" dirty="0">
                <a:solidFill>
                  <a:srgbClr val="FFFFFF"/>
                </a:solidFill>
                <a:latin typeface="Verdana"/>
                <a:cs typeface="Verdana"/>
              </a:rPr>
              <a:t>and </a:t>
            </a:r>
            <a:r>
              <a:rPr sz="1800" spc="-615" dirty="0">
                <a:solidFill>
                  <a:srgbClr val="FFFFFF"/>
                </a:solidFill>
                <a:latin typeface="Verdana"/>
                <a:cs typeface="Verdana"/>
              </a:rPr>
              <a:t> </a:t>
            </a:r>
            <a:r>
              <a:rPr sz="1800" spc="-5" dirty="0">
                <a:solidFill>
                  <a:srgbClr val="FFFFFF"/>
                </a:solidFill>
                <a:latin typeface="Verdana"/>
                <a:cs typeface="Verdana"/>
              </a:rPr>
              <a:t>objects:</a:t>
            </a:r>
            <a:endParaRPr sz="1800">
              <a:latin typeface="Verdana"/>
              <a:cs typeface="Verdana"/>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461772"/>
            <a:ext cx="12192000" cy="5934456"/>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2679192" y="2142744"/>
            <a:ext cx="6121908" cy="3997452"/>
          </a:xfrm>
          <a:prstGeom prst="rect">
            <a:avLst/>
          </a:prstGeom>
        </p:spPr>
      </p:pic>
      <p:sp>
        <p:nvSpPr>
          <p:cNvPr id="3" name="object 3"/>
          <p:cNvSpPr txBox="1"/>
          <p:nvPr/>
        </p:nvSpPr>
        <p:spPr>
          <a:xfrm>
            <a:off x="3453510" y="245821"/>
            <a:ext cx="5059680" cy="514350"/>
          </a:xfrm>
          <a:prstGeom prst="rect">
            <a:avLst/>
          </a:prstGeom>
        </p:spPr>
        <p:txBody>
          <a:bodyPr vert="horz" wrap="square" lIns="0" tIns="13335" rIns="0" bIns="0" rtlCol="0">
            <a:spAutoFit/>
          </a:bodyPr>
          <a:lstStyle/>
          <a:p>
            <a:pPr marL="12700">
              <a:lnSpc>
                <a:spcPct val="100000"/>
              </a:lnSpc>
              <a:spcBef>
                <a:spcPts val="105"/>
              </a:spcBef>
            </a:pPr>
            <a:r>
              <a:rPr sz="3200" spc="190" dirty="0">
                <a:solidFill>
                  <a:srgbClr val="FA8B29"/>
                </a:solidFill>
                <a:latin typeface="Cambria"/>
                <a:cs typeface="Cambria"/>
              </a:rPr>
              <a:t>CLASSES</a:t>
            </a:r>
            <a:r>
              <a:rPr sz="3200" spc="-5" dirty="0">
                <a:solidFill>
                  <a:srgbClr val="FA8B29"/>
                </a:solidFill>
                <a:latin typeface="Cambria"/>
                <a:cs typeface="Cambria"/>
              </a:rPr>
              <a:t> </a:t>
            </a:r>
            <a:r>
              <a:rPr sz="3200" spc="200" dirty="0">
                <a:solidFill>
                  <a:srgbClr val="FA8B29"/>
                </a:solidFill>
                <a:latin typeface="Cambria"/>
                <a:cs typeface="Cambria"/>
              </a:rPr>
              <a:t>CONSTRUCTORS</a:t>
            </a:r>
            <a:endParaRPr sz="3200">
              <a:latin typeface="Cambria"/>
              <a:cs typeface="Cambria"/>
            </a:endParaRPr>
          </a:p>
        </p:txBody>
      </p:sp>
      <p:sp>
        <p:nvSpPr>
          <p:cNvPr id="4" name="object 4"/>
          <p:cNvSpPr txBox="1"/>
          <p:nvPr/>
        </p:nvSpPr>
        <p:spPr>
          <a:xfrm>
            <a:off x="527100" y="1032662"/>
            <a:ext cx="9637395" cy="904240"/>
          </a:xfrm>
          <a:prstGeom prst="rect">
            <a:avLst/>
          </a:prstGeom>
        </p:spPr>
        <p:txBody>
          <a:bodyPr vert="horz" wrap="square" lIns="0" tIns="12700" rIns="0" bIns="0" rtlCol="0">
            <a:spAutoFit/>
          </a:bodyPr>
          <a:lstStyle/>
          <a:p>
            <a:pPr marL="12700" marR="5080">
              <a:lnSpc>
                <a:spcPct val="120100"/>
              </a:lnSpc>
              <a:spcBef>
                <a:spcPts val="100"/>
              </a:spcBef>
            </a:pPr>
            <a:r>
              <a:rPr sz="1600" spc="-5" dirty="0">
                <a:solidFill>
                  <a:srgbClr val="FFFFFF"/>
                </a:solidFill>
                <a:latin typeface="Verdana"/>
                <a:cs typeface="Verdana"/>
              </a:rPr>
              <a:t>A</a:t>
            </a:r>
            <a:r>
              <a:rPr sz="1600" spc="10" dirty="0">
                <a:solidFill>
                  <a:srgbClr val="FFFFFF"/>
                </a:solidFill>
                <a:latin typeface="Verdana"/>
                <a:cs typeface="Verdana"/>
              </a:rPr>
              <a:t> </a:t>
            </a:r>
            <a:r>
              <a:rPr sz="1600" spc="-5" dirty="0">
                <a:solidFill>
                  <a:srgbClr val="FFFFFF"/>
                </a:solidFill>
                <a:latin typeface="Verdana"/>
                <a:cs typeface="Verdana"/>
              </a:rPr>
              <a:t>constructor</a:t>
            </a:r>
            <a:r>
              <a:rPr sz="1600" spc="50" dirty="0">
                <a:solidFill>
                  <a:srgbClr val="FFFFFF"/>
                </a:solidFill>
                <a:latin typeface="Verdana"/>
                <a:cs typeface="Verdana"/>
              </a:rPr>
              <a:t> </a:t>
            </a:r>
            <a:r>
              <a:rPr sz="1600" spc="-10" dirty="0">
                <a:solidFill>
                  <a:srgbClr val="FFFFFF"/>
                </a:solidFill>
                <a:latin typeface="Verdana"/>
                <a:cs typeface="Verdana"/>
              </a:rPr>
              <a:t>in</a:t>
            </a:r>
            <a:r>
              <a:rPr sz="1600" dirty="0">
                <a:solidFill>
                  <a:srgbClr val="FFFFFF"/>
                </a:solidFill>
                <a:latin typeface="Verdana"/>
                <a:cs typeface="Verdana"/>
              </a:rPr>
              <a:t> </a:t>
            </a:r>
            <a:r>
              <a:rPr sz="1600" spc="-20" dirty="0">
                <a:solidFill>
                  <a:srgbClr val="FFFFFF"/>
                </a:solidFill>
                <a:latin typeface="Verdana"/>
                <a:cs typeface="Verdana"/>
              </a:rPr>
              <a:t>Java</a:t>
            </a:r>
            <a:r>
              <a:rPr sz="1600" spc="10" dirty="0">
                <a:solidFill>
                  <a:srgbClr val="FFFFFF"/>
                </a:solidFill>
                <a:latin typeface="Verdana"/>
                <a:cs typeface="Verdana"/>
              </a:rPr>
              <a:t> </a:t>
            </a:r>
            <a:r>
              <a:rPr sz="1600" spc="-5" dirty="0">
                <a:solidFill>
                  <a:srgbClr val="FFFFFF"/>
                </a:solidFill>
                <a:latin typeface="Verdana"/>
                <a:cs typeface="Verdana"/>
              </a:rPr>
              <a:t>is</a:t>
            </a:r>
            <a:r>
              <a:rPr sz="1600" spc="5" dirty="0">
                <a:solidFill>
                  <a:srgbClr val="FFFFFF"/>
                </a:solidFill>
                <a:latin typeface="Verdana"/>
                <a:cs typeface="Verdana"/>
              </a:rPr>
              <a:t> </a:t>
            </a:r>
            <a:r>
              <a:rPr sz="1600" spc="-5" dirty="0">
                <a:solidFill>
                  <a:srgbClr val="FFFFFF"/>
                </a:solidFill>
                <a:latin typeface="Verdana"/>
                <a:cs typeface="Verdana"/>
              </a:rPr>
              <a:t>a</a:t>
            </a:r>
            <a:r>
              <a:rPr sz="1600" spc="30" dirty="0">
                <a:solidFill>
                  <a:srgbClr val="FFFFFF"/>
                </a:solidFill>
                <a:latin typeface="Verdana"/>
                <a:cs typeface="Verdana"/>
              </a:rPr>
              <a:t> </a:t>
            </a:r>
            <a:r>
              <a:rPr sz="1600" b="1" spc="-10" dirty="0">
                <a:solidFill>
                  <a:srgbClr val="FFFFFF"/>
                </a:solidFill>
                <a:latin typeface="Verdana"/>
                <a:cs typeface="Verdana"/>
              </a:rPr>
              <a:t>special</a:t>
            </a:r>
            <a:r>
              <a:rPr sz="1600" b="1" spc="45" dirty="0">
                <a:solidFill>
                  <a:srgbClr val="FFFFFF"/>
                </a:solidFill>
                <a:latin typeface="Verdana"/>
                <a:cs typeface="Verdana"/>
              </a:rPr>
              <a:t> </a:t>
            </a:r>
            <a:r>
              <a:rPr sz="1600" b="1" spc="-5" dirty="0">
                <a:solidFill>
                  <a:srgbClr val="FFFFFF"/>
                </a:solidFill>
                <a:latin typeface="Verdana"/>
                <a:cs typeface="Verdana"/>
              </a:rPr>
              <a:t>method</a:t>
            </a:r>
            <a:r>
              <a:rPr sz="1600" b="1" spc="20" dirty="0">
                <a:solidFill>
                  <a:srgbClr val="FFFFFF"/>
                </a:solidFill>
                <a:latin typeface="Verdana"/>
                <a:cs typeface="Verdana"/>
              </a:rPr>
              <a:t> </a:t>
            </a:r>
            <a:r>
              <a:rPr sz="1600" spc="-5" dirty="0">
                <a:solidFill>
                  <a:srgbClr val="FFFFFF"/>
                </a:solidFill>
                <a:latin typeface="Verdana"/>
                <a:cs typeface="Verdana"/>
              </a:rPr>
              <a:t>that</a:t>
            </a:r>
            <a:r>
              <a:rPr sz="1600" spc="5" dirty="0">
                <a:solidFill>
                  <a:srgbClr val="FFFFFF"/>
                </a:solidFill>
                <a:latin typeface="Verdana"/>
                <a:cs typeface="Verdana"/>
              </a:rPr>
              <a:t> </a:t>
            </a:r>
            <a:r>
              <a:rPr sz="1600" spc="-5" dirty="0">
                <a:solidFill>
                  <a:srgbClr val="FFFFFF"/>
                </a:solidFill>
                <a:latin typeface="Verdana"/>
                <a:cs typeface="Verdana"/>
              </a:rPr>
              <a:t>is</a:t>
            </a:r>
            <a:r>
              <a:rPr sz="1600" spc="5" dirty="0">
                <a:solidFill>
                  <a:srgbClr val="FFFFFF"/>
                </a:solidFill>
                <a:latin typeface="Verdana"/>
                <a:cs typeface="Verdana"/>
              </a:rPr>
              <a:t> </a:t>
            </a:r>
            <a:r>
              <a:rPr sz="1600" spc="-5" dirty="0">
                <a:solidFill>
                  <a:srgbClr val="FFFFFF"/>
                </a:solidFill>
                <a:latin typeface="Verdana"/>
                <a:cs typeface="Verdana"/>
              </a:rPr>
              <a:t>used</a:t>
            </a:r>
            <a:r>
              <a:rPr sz="1600" spc="20" dirty="0">
                <a:solidFill>
                  <a:srgbClr val="FFFFFF"/>
                </a:solidFill>
                <a:latin typeface="Verdana"/>
                <a:cs typeface="Verdana"/>
              </a:rPr>
              <a:t> </a:t>
            </a:r>
            <a:r>
              <a:rPr sz="1600" spc="-5" dirty="0">
                <a:solidFill>
                  <a:srgbClr val="FFFFFF"/>
                </a:solidFill>
                <a:latin typeface="Verdana"/>
                <a:cs typeface="Verdana"/>
              </a:rPr>
              <a:t>to</a:t>
            </a:r>
            <a:r>
              <a:rPr sz="1600" dirty="0">
                <a:solidFill>
                  <a:srgbClr val="FFFFFF"/>
                </a:solidFill>
                <a:latin typeface="Verdana"/>
                <a:cs typeface="Verdana"/>
              </a:rPr>
              <a:t> </a:t>
            </a:r>
            <a:r>
              <a:rPr sz="1600" spc="-10" dirty="0">
                <a:solidFill>
                  <a:srgbClr val="FFFFFF"/>
                </a:solidFill>
                <a:latin typeface="Verdana"/>
                <a:cs typeface="Verdana"/>
              </a:rPr>
              <a:t>initialize</a:t>
            </a:r>
            <a:r>
              <a:rPr sz="1600" spc="35" dirty="0">
                <a:solidFill>
                  <a:srgbClr val="FFFFFF"/>
                </a:solidFill>
                <a:latin typeface="Verdana"/>
                <a:cs typeface="Verdana"/>
              </a:rPr>
              <a:t> </a:t>
            </a:r>
            <a:r>
              <a:rPr sz="1600" spc="-5" dirty="0">
                <a:solidFill>
                  <a:srgbClr val="FFFFFF"/>
                </a:solidFill>
                <a:latin typeface="Verdana"/>
                <a:cs typeface="Verdana"/>
              </a:rPr>
              <a:t>o</a:t>
            </a:r>
            <a:r>
              <a:rPr sz="1600" i="1" spc="-5" dirty="0">
                <a:solidFill>
                  <a:srgbClr val="FFFFFF"/>
                </a:solidFill>
                <a:latin typeface="Verdana"/>
                <a:cs typeface="Verdana"/>
              </a:rPr>
              <a:t>b</a:t>
            </a:r>
            <a:r>
              <a:rPr sz="1600" spc="-5" dirty="0">
                <a:solidFill>
                  <a:srgbClr val="FFFFFF"/>
                </a:solidFill>
                <a:latin typeface="Verdana"/>
                <a:cs typeface="Verdana"/>
              </a:rPr>
              <a:t>jects.</a:t>
            </a:r>
            <a:r>
              <a:rPr sz="1600" spc="25" dirty="0">
                <a:solidFill>
                  <a:srgbClr val="FFFFFF"/>
                </a:solidFill>
                <a:latin typeface="Verdana"/>
                <a:cs typeface="Verdana"/>
              </a:rPr>
              <a:t> </a:t>
            </a:r>
            <a:r>
              <a:rPr sz="1600" spc="-10" dirty="0">
                <a:solidFill>
                  <a:srgbClr val="FFFFFF"/>
                </a:solidFill>
                <a:latin typeface="Verdana"/>
                <a:cs typeface="Verdana"/>
              </a:rPr>
              <a:t>The</a:t>
            </a:r>
            <a:r>
              <a:rPr sz="1600" spc="10" dirty="0">
                <a:solidFill>
                  <a:srgbClr val="FFFFFF"/>
                </a:solidFill>
                <a:latin typeface="Verdana"/>
                <a:cs typeface="Verdana"/>
              </a:rPr>
              <a:t> </a:t>
            </a:r>
            <a:r>
              <a:rPr sz="1600" spc="-5" dirty="0">
                <a:solidFill>
                  <a:srgbClr val="FFFFFF"/>
                </a:solidFill>
                <a:latin typeface="Verdana"/>
                <a:cs typeface="Verdana"/>
              </a:rPr>
              <a:t>constructor</a:t>
            </a:r>
            <a:r>
              <a:rPr sz="1600" spc="50" dirty="0">
                <a:solidFill>
                  <a:srgbClr val="FFFFFF"/>
                </a:solidFill>
                <a:latin typeface="Verdana"/>
                <a:cs typeface="Verdana"/>
              </a:rPr>
              <a:t> </a:t>
            </a:r>
            <a:r>
              <a:rPr sz="1600" spc="-10" dirty="0">
                <a:solidFill>
                  <a:srgbClr val="FFFFFF"/>
                </a:solidFill>
                <a:latin typeface="Verdana"/>
                <a:cs typeface="Verdana"/>
              </a:rPr>
              <a:t>is </a:t>
            </a:r>
            <a:r>
              <a:rPr sz="1600" spc="-545" dirty="0">
                <a:solidFill>
                  <a:srgbClr val="FFFFFF"/>
                </a:solidFill>
                <a:latin typeface="Verdana"/>
                <a:cs typeface="Verdana"/>
              </a:rPr>
              <a:t> </a:t>
            </a:r>
            <a:r>
              <a:rPr sz="1600" spc="-10" dirty="0">
                <a:solidFill>
                  <a:srgbClr val="FFFFFF"/>
                </a:solidFill>
                <a:latin typeface="Verdana"/>
                <a:cs typeface="Verdana"/>
              </a:rPr>
              <a:t>called</a:t>
            </a:r>
            <a:r>
              <a:rPr sz="1600" spc="20" dirty="0">
                <a:solidFill>
                  <a:srgbClr val="FFFFFF"/>
                </a:solidFill>
                <a:latin typeface="Verdana"/>
                <a:cs typeface="Verdana"/>
              </a:rPr>
              <a:t> </a:t>
            </a:r>
            <a:r>
              <a:rPr sz="1600" spc="-10" dirty="0">
                <a:solidFill>
                  <a:srgbClr val="FFFFFF"/>
                </a:solidFill>
                <a:latin typeface="Verdana"/>
                <a:cs typeface="Verdana"/>
              </a:rPr>
              <a:t>when</a:t>
            </a:r>
            <a:r>
              <a:rPr sz="1600" spc="5" dirty="0">
                <a:solidFill>
                  <a:srgbClr val="FFFFFF"/>
                </a:solidFill>
                <a:latin typeface="Verdana"/>
                <a:cs typeface="Verdana"/>
              </a:rPr>
              <a:t> </a:t>
            </a:r>
            <a:r>
              <a:rPr sz="1600" spc="-5" dirty="0">
                <a:solidFill>
                  <a:srgbClr val="FFFFFF"/>
                </a:solidFill>
                <a:latin typeface="Verdana"/>
                <a:cs typeface="Verdana"/>
              </a:rPr>
              <a:t>an</a:t>
            </a:r>
            <a:r>
              <a:rPr sz="1600" spc="15" dirty="0">
                <a:solidFill>
                  <a:srgbClr val="FFFFFF"/>
                </a:solidFill>
                <a:latin typeface="Verdana"/>
                <a:cs typeface="Verdana"/>
              </a:rPr>
              <a:t> </a:t>
            </a:r>
            <a:r>
              <a:rPr sz="1600" spc="-5" dirty="0">
                <a:solidFill>
                  <a:srgbClr val="FFFFFF"/>
                </a:solidFill>
                <a:latin typeface="Verdana"/>
                <a:cs typeface="Verdana"/>
              </a:rPr>
              <a:t>object</a:t>
            </a:r>
            <a:r>
              <a:rPr sz="1600" dirty="0">
                <a:solidFill>
                  <a:srgbClr val="FFFFFF"/>
                </a:solidFill>
                <a:latin typeface="Verdana"/>
                <a:cs typeface="Verdana"/>
              </a:rPr>
              <a:t> </a:t>
            </a:r>
            <a:r>
              <a:rPr sz="1600" spc="-5" dirty="0">
                <a:solidFill>
                  <a:srgbClr val="FFFFFF"/>
                </a:solidFill>
                <a:latin typeface="Verdana"/>
                <a:cs typeface="Verdana"/>
              </a:rPr>
              <a:t>of</a:t>
            </a:r>
            <a:r>
              <a:rPr sz="1600" spc="5" dirty="0">
                <a:solidFill>
                  <a:srgbClr val="FFFFFF"/>
                </a:solidFill>
                <a:latin typeface="Verdana"/>
                <a:cs typeface="Verdana"/>
              </a:rPr>
              <a:t> </a:t>
            </a:r>
            <a:r>
              <a:rPr sz="1600" spc="-5" dirty="0">
                <a:solidFill>
                  <a:srgbClr val="FFFFFF"/>
                </a:solidFill>
                <a:latin typeface="Verdana"/>
                <a:cs typeface="Verdana"/>
              </a:rPr>
              <a:t>a</a:t>
            </a:r>
            <a:r>
              <a:rPr sz="1600" dirty="0">
                <a:solidFill>
                  <a:srgbClr val="FFFFFF"/>
                </a:solidFill>
                <a:latin typeface="Verdana"/>
                <a:cs typeface="Verdana"/>
              </a:rPr>
              <a:t> </a:t>
            </a:r>
            <a:r>
              <a:rPr sz="1600" spc="-5" dirty="0">
                <a:solidFill>
                  <a:srgbClr val="FFFFFF"/>
                </a:solidFill>
                <a:latin typeface="Verdana"/>
                <a:cs typeface="Verdana"/>
              </a:rPr>
              <a:t>class</a:t>
            </a:r>
            <a:r>
              <a:rPr sz="1600" spc="35" dirty="0">
                <a:solidFill>
                  <a:srgbClr val="FFFFFF"/>
                </a:solidFill>
                <a:latin typeface="Verdana"/>
                <a:cs typeface="Verdana"/>
              </a:rPr>
              <a:t> </a:t>
            </a:r>
            <a:r>
              <a:rPr sz="1600" spc="-5" dirty="0">
                <a:solidFill>
                  <a:srgbClr val="FFFFFF"/>
                </a:solidFill>
                <a:latin typeface="Verdana"/>
                <a:cs typeface="Verdana"/>
              </a:rPr>
              <a:t>is</a:t>
            </a:r>
            <a:r>
              <a:rPr sz="1600" dirty="0">
                <a:solidFill>
                  <a:srgbClr val="FFFFFF"/>
                </a:solidFill>
                <a:latin typeface="Verdana"/>
                <a:cs typeface="Verdana"/>
              </a:rPr>
              <a:t> </a:t>
            </a:r>
            <a:r>
              <a:rPr sz="1600" spc="-5" dirty="0">
                <a:solidFill>
                  <a:srgbClr val="FFFFFF"/>
                </a:solidFill>
                <a:latin typeface="Verdana"/>
                <a:cs typeface="Verdana"/>
              </a:rPr>
              <a:t>created.</a:t>
            </a:r>
            <a:r>
              <a:rPr sz="1600" spc="35" dirty="0">
                <a:solidFill>
                  <a:srgbClr val="FFFFFF"/>
                </a:solidFill>
                <a:latin typeface="Verdana"/>
                <a:cs typeface="Verdana"/>
              </a:rPr>
              <a:t> </a:t>
            </a:r>
            <a:r>
              <a:rPr sz="1600" dirty="0">
                <a:solidFill>
                  <a:srgbClr val="FFFFFF"/>
                </a:solidFill>
                <a:latin typeface="Verdana"/>
                <a:cs typeface="Verdana"/>
              </a:rPr>
              <a:t>It</a:t>
            </a:r>
            <a:r>
              <a:rPr sz="1600" spc="-20" dirty="0">
                <a:solidFill>
                  <a:srgbClr val="FFFFFF"/>
                </a:solidFill>
                <a:latin typeface="Verdana"/>
                <a:cs typeface="Verdana"/>
              </a:rPr>
              <a:t> </a:t>
            </a:r>
            <a:r>
              <a:rPr sz="1600" spc="-5" dirty="0">
                <a:solidFill>
                  <a:srgbClr val="FFFFFF"/>
                </a:solidFill>
                <a:latin typeface="Verdana"/>
                <a:cs typeface="Verdana"/>
              </a:rPr>
              <a:t>can</a:t>
            </a:r>
            <a:r>
              <a:rPr sz="1600" spc="20" dirty="0">
                <a:solidFill>
                  <a:srgbClr val="FFFFFF"/>
                </a:solidFill>
                <a:latin typeface="Verdana"/>
                <a:cs typeface="Verdana"/>
              </a:rPr>
              <a:t> </a:t>
            </a:r>
            <a:r>
              <a:rPr sz="1600" spc="-5" dirty="0">
                <a:solidFill>
                  <a:srgbClr val="FFFFFF"/>
                </a:solidFill>
                <a:latin typeface="Verdana"/>
                <a:cs typeface="Verdana"/>
              </a:rPr>
              <a:t>be used</a:t>
            </a:r>
            <a:r>
              <a:rPr sz="1600" spc="25" dirty="0">
                <a:solidFill>
                  <a:srgbClr val="FFFFFF"/>
                </a:solidFill>
                <a:latin typeface="Verdana"/>
                <a:cs typeface="Verdana"/>
              </a:rPr>
              <a:t> </a:t>
            </a:r>
            <a:r>
              <a:rPr sz="1600" spc="-5" dirty="0">
                <a:solidFill>
                  <a:srgbClr val="FFFFFF"/>
                </a:solidFill>
                <a:latin typeface="Verdana"/>
                <a:cs typeface="Verdana"/>
              </a:rPr>
              <a:t>to</a:t>
            </a:r>
            <a:r>
              <a:rPr sz="1600" dirty="0">
                <a:solidFill>
                  <a:srgbClr val="FFFFFF"/>
                </a:solidFill>
                <a:latin typeface="Verdana"/>
                <a:cs typeface="Verdana"/>
              </a:rPr>
              <a:t> </a:t>
            </a:r>
            <a:r>
              <a:rPr sz="1600" spc="-10" dirty="0">
                <a:solidFill>
                  <a:srgbClr val="FFFFFF"/>
                </a:solidFill>
                <a:latin typeface="Verdana"/>
                <a:cs typeface="Verdana"/>
              </a:rPr>
              <a:t>set</a:t>
            </a:r>
            <a:r>
              <a:rPr sz="1600" spc="10" dirty="0">
                <a:solidFill>
                  <a:srgbClr val="FFFFFF"/>
                </a:solidFill>
                <a:latin typeface="Verdana"/>
                <a:cs typeface="Verdana"/>
              </a:rPr>
              <a:t> </a:t>
            </a:r>
            <a:r>
              <a:rPr sz="1600" spc="-10" dirty="0">
                <a:solidFill>
                  <a:srgbClr val="FFFFFF"/>
                </a:solidFill>
                <a:latin typeface="Verdana"/>
                <a:cs typeface="Verdana"/>
              </a:rPr>
              <a:t>initial</a:t>
            </a:r>
            <a:r>
              <a:rPr sz="1600" spc="10" dirty="0">
                <a:solidFill>
                  <a:srgbClr val="FFFFFF"/>
                </a:solidFill>
                <a:latin typeface="Verdana"/>
                <a:cs typeface="Verdana"/>
              </a:rPr>
              <a:t> </a:t>
            </a:r>
            <a:r>
              <a:rPr sz="1600" spc="-10" dirty="0">
                <a:solidFill>
                  <a:srgbClr val="FFFFFF"/>
                </a:solidFill>
                <a:latin typeface="Verdana"/>
                <a:cs typeface="Verdana"/>
              </a:rPr>
              <a:t>values</a:t>
            </a:r>
            <a:r>
              <a:rPr sz="1600" spc="30" dirty="0">
                <a:solidFill>
                  <a:srgbClr val="FFFFFF"/>
                </a:solidFill>
                <a:latin typeface="Verdana"/>
                <a:cs typeface="Verdana"/>
              </a:rPr>
              <a:t> </a:t>
            </a:r>
            <a:r>
              <a:rPr sz="1600" spc="-5" dirty="0">
                <a:solidFill>
                  <a:srgbClr val="FFFFFF"/>
                </a:solidFill>
                <a:latin typeface="Verdana"/>
                <a:cs typeface="Verdana"/>
              </a:rPr>
              <a:t>for</a:t>
            </a:r>
            <a:r>
              <a:rPr sz="1600" spc="5" dirty="0">
                <a:solidFill>
                  <a:srgbClr val="FFFFFF"/>
                </a:solidFill>
                <a:latin typeface="Verdana"/>
                <a:cs typeface="Verdana"/>
              </a:rPr>
              <a:t> </a:t>
            </a:r>
            <a:r>
              <a:rPr sz="1600" spc="-10" dirty="0">
                <a:solidFill>
                  <a:srgbClr val="FFFFFF"/>
                </a:solidFill>
                <a:latin typeface="Verdana"/>
                <a:cs typeface="Verdana"/>
              </a:rPr>
              <a:t>object </a:t>
            </a:r>
            <a:r>
              <a:rPr sz="1600" spc="-5" dirty="0">
                <a:solidFill>
                  <a:srgbClr val="FFFFFF"/>
                </a:solidFill>
                <a:latin typeface="Verdana"/>
                <a:cs typeface="Verdana"/>
              </a:rPr>
              <a:t> attributes:</a:t>
            </a:r>
            <a:endParaRPr sz="1600">
              <a:latin typeface="Verdana"/>
              <a:cs typeface="Verdana"/>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2378964" y="1399032"/>
            <a:ext cx="6867144" cy="4751832"/>
          </a:xfrm>
          <a:prstGeom prst="rect">
            <a:avLst/>
          </a:prstGeom>
        </p:spPr>
      </p:pic>
      <p:sp>
        <p:nvSpPr>
          <p:cNvPr id="3" name="object 3"/>
          <p:cNvSpPr txBox="1"/>
          <p:nvPr/>
        </p:nvSpPr>
        <p:spPr>
          <a:xfrm>
            <a:off x="4193285" y="264668"/>
            <a:ext cx="3804920" cy="513715"/>
          </a:xfrm>
          <a:prstGeom prst="rect">
            <a:avLst/>
          </a:prstGeom>
        </p:spPr>
        <p:txBody>
          <a:bodyPr vert="horz" wrap="square" lIns="0" tIns="12700" rIns="0" bIns="0" rtlCol="0">
            <a:spAutoFit/>
          </a:bodyPr>
          <a:lstStyle/>
          <a:p>
            <a:pPr marL="12700">
              <a:lnSpc>
                <a:spcPct val="100000"/>
              </a:lnSpc>
              <a:spcBef>
                <a:spcPts val="100"/>
              </a:spcBef>
            </a:pPr>
            <a:r>
              <a:rPr sz="3200" spc="190" dirty="0">
                <a:solidFill>
                  <a:srgbClr val="FA8B29"/>
                </a:solidFill>
                <a:latin typeface="Cambria"/>
                <a:cs typeface="Cambria"/>
              </a:rPr>
              <a:t>CLASSES</a:t>
            </a:r>
            <a:r>
              <a:rPr sz="3200" spc="10" dirty="0">
                <a:solidFill>
                  <a:srgbClr val="FA8B29"/>
                </a:solidFill>
                <a:latin typeface="Cambria"/>
                <a:cs typeface="Cambria"/>
              </a:rPr>
              <a:t> </a:t>
            </a:r>
            <a:r>
              <a:rPr sz="3200" spc="165" dirty="0">
                <a:solidFill>
                  <a:srgbClr val="FA8B29"/>
                </a:solidFill>
                <a:latin typeface="Cambria"/>
                <a:cs typeface="Cambria"/>
              </a:rPr>
              <a:t>METHODS</a:t>
            </a:r>
            <a:endParaRPr sz="3200" dirty="0">
              <a:latin typeface="Cambria"/>
              <a:cs typeface="Cambria"/>
            </a:endParaRPr>
          </a:p>
        </p:txBody>
      </p:sp>
      <p:sp>
        <p:nvSpPr>
          <p:cNvPr id="4" name="object 4"/>
          <p:cNvSpPr txBox="1"/>
          <p:nvPr/>
        </p:nvSpPr>
        <p:spPr>
          <a:xfrm>
            <a:off x="359156" y="1053465"/>
            <a:ext cx="1974214" cy="299720"/>
          </a:xfrm>
          <a:prstGeom prst="rect">
            <a:avLst/>
          </a:prstGeom>
        </p:spPr>
        <p:txBody>
          <a:bodyPr vert="horz" wrap="square" lIns="0" tIns="12700" rIns="0" bIns="0" rtlCol="0">
            <a:spAutoFit/>
          </a:bodyPr>
          <a:lstStyle/>
          <a:p>
            <a:pPr marL="12700">
              <a:lnSpc>
                <a:spcPct val="100000"/>
              </a:lnSpc>
              <a:spcBef>
                <a:spcPts val="100"/>
              </a:spcBef>
            </a:pPr>
            <a:r>
              <a:rPr sz="1800" spc="-15" dirty="0">
                <a:solidFill>
                  <a:srgbClr val="FFFFFF"/>
                </a:solidFill>
                <a:latin typeface="Segoe UI"/>
                <a:cs typeface="Segoe UI"/>
              </a:rPr>
              <a:t>Java</a:t>
            </a:r>
            <a:r>
              <a:rPr sz="1800" spc="-50" dirty="0">
                <a:solidFill>
                  <a:srgbClr val="FFFFFF"/>
                </a:solidFill>
                <a:latin typeface="Segoe UI"/>
                <a:cs typeface="Segoe UI"/>
              </a:rPr>
              <a:t> </a:t>
            </a:r>
            <a:r>
              <a:rPr sz="1800" spc="-5" dirty="0">
                <a:solidFill>
                  <a:srgbClr val="FFFFFF"/>
                </a:solidFill>
                <a:latin typeface="Segoe UI"/>
                <a:cs typeface="Segoe UI"/>
              </a:rPr>
              <a:t>class</a:t>
            </a:r>
            <a:r>
              <a:rPr sz="1800" spc="-25" dirty="0">
                <a:solidFill>
                  <a:srgbClr val="FFFFFF"/>
                </a:solidFill>
                <a:latin typeface="Segoe UI"/>
                <a:cs typeface="Segoe UI"/>
              </a:rPr>
              <a:t> </a:t>
            </a:r>
            <a:r>
              <a:rPr sz="1800" spc="-5" dirty="0">
                <a:solidFill>
                  <a:srgbClr val="FFFFFF"/>
                </a:solidFill>
                <a:latin typeface="Segoe UI"/>
                <a:cs typeface="Segoe UI"/>
              </a:rPr>
              <a:t>methods:</a:t>
            </a:r>
            <a:endParaRPr sz="1800">
              <a:latin typeface="Segoe UI"/>
              <a:cs typeface="Segoe UI"/>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659301" y="1474968"/>
            <a:ext cx="2823919" cy="1959037"/>
          </a:xfrm>
          <a:prstGeom prst="rect">
            <a:avLst/>
          </a:prstGeom>
        </p:spPr>
        <p:txBody>
          <a:bodyPr vert="horz" lIns="91440" tIns="45720" rIns="91440" bIns="0" rtlCol="0" anchor="b">
            <a:normAutofit/>
          </a:bodyPr>
          <a:lstStyle/>
          <a:p>
            <a:pPr marL="12700" rtl="0"/>
            <a:r>
              <a:rPr lang="en-US" sz="3600" spc="130">
                <a:solidFill>
                  <a:schemeClr val="accent1"/>
                </a:solidFill>
                <a:latin typeface="+mj-lt"/>
                <a:cs typeface="+mj-cs"/>
              </a:rPr>
              <a:t>JAVA</a:t>
            </a:r>
            <a:r>
              <a:rPr lang="en-US" sz="3600" spc="80">
                <a:solidFill>
                  <a:schemeClr val="accent1"/>
                </a:solidFill>
                <a:latin typeface="+mj-lt"/>
                <a:cs typeface="+mj-cs"/>
              </a:rPr>
              <a:t> </a:t>
            </a:r>
            <a:r>
              <a:rPr lang="en-US" sz="3600" spc="-50">
                <a:solidFill>
                  <a:schemeClr val="accent1"/>
                </a:solidFill>
                <a:latin typeface="+mj-lt"/>
                <a:cs typeface="+mj-cs"/>
              </a:rPr>
              <a:t> מה </a:t>
            </a:r>
            <a:r>
              <a:rPr lang="en-US" sz="3600" spc="-10">
                <a:solidFill>
                  <a:schemeClr val="accent1"/>
                </a:solidFill>
                <a:latin typeface="+mj-lt"/>
                <a:cs typeface="+mj-cs"/>
              </a:rPr>
              <a:t>זה</a:t>
            </a:r>
            <a:endParaRPr lang="en-US" sz="3600">
              <a:solidFill>
                <a:schemeClr val="accent1"/>
              </a:solidFill>
              <a:latin typeface="+mj-lt"/>
              <a:cs typeface="+mj-cs"/>
            </a:endParaRPr>
          </a:p>
        </p:txBody>
      </p:sp>
      <p:pic>
        <p:nvPicPr>
          <p:cNvPr id="2" name="object 2"/>
          <p:cNvPicPr/>
          <p:nvPr/>
        </p:nvPicPr>
        <p:blipFill>
          <a:blip r:embed="rId2" cstate="print"/>
          <a:stretch>
            <a:fillRect/>
          </a:stretch>
        </p:blipFill>
        <p:spPr>
          <a:xfrm>
            <a:off x="1189138" y="482171"/>
            <a:ext cx="1449690" cy="2008943"/>
          </a:xfrm>
          <a:prstGeom prst="rect">
            <a:avLst/>
          </a:prstGeom>
        </p:spPr>
      </p:pic>
      <p:pic>
        <p:nvPicPr>
          <p:cNvPr id="4" name="object 4"/>
          <p:cNvPicPr/>
          <p:nvPr/>
        </p:nvPicPr>
        <p:blipFill>
          <a:blip r:embed="rId3" cstate="print"/>
          <a:stretch>
            <a:fillRect/>
          </a:stretch>
        </p:blipFill>
        <p:spPr>
          <a:xfrm>
            <a:off x="4292448" y="947835"/>
            <a:ext cx="6879007" cy="433112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4620767" y="438910"/>
            <a:ext cx="6800088" cy="6419086"/>
          </a:xfrm>
          <a:prstGeom prst="rect">
            <a:avLst/>
          </a:prstGeom>
        </p:spPr>
      </p:pic>
      <p:sp>
        <p:nvSpPr>
          <p:cNvPr id="3" name="object 3"/>
          <p:cNvSpPr txBox="1">
            <a:spLocks noGrp="1"/>
          </p:cNvSpPr>
          <p:nvPr>
            <p:ph type="title"/>
          </p:nvPr>
        </p:nvSpPr>
        <p:spPr>
          <a:xfrm>
            <a:off x="3438271" y="0"/>
            <a:ext cx="4505960" cy="452120"/>
          </a:xfrm>
          <a:prstGeom prst="rect">
            <a:avLst/>
          </a:prstGeom>
        </p:spPr>
        <p:txBody>
          <a:bodyPr vert="horz" wrap="square" lIns="0" tIns="12065" rIns="0" bIns="0" rtlCol="0">
            <a:spAutoFit/>
          </a:bodyPr>
          <a:lstStyle/>
          <a:p>
            <a:pPr marL="12700">
              <a:lnSpc>
                <a:spcPct val="100000"/>
              </a:lnSpc>
              <a:spcBef>
                <a:spcPts val="95"/>
              </a:spcBef>
            </a:pPr>
            <a:r>
              <a:rPr sz="2800" b="1" spc="210" dirty="0">
                <a:latin typeface="Cambria"/>
                <a:cs typeface="Cambria"/>
              </a:rPr>
              <a:t>INITIALIZATION</a:t>
            </a:r>
            <a:r>
              <a:rPr sz="2800" b="1" spc="85" dirty="0">
                <a:latin typeface="Cambria"/>
                <a:cs typeface="Cambria"/>
              </a:rPr>
              <a:t> </a:t>
            </a:r>
            <a:r>
              <a:rPr sz="2800" b="1" spc="335" dirty="0">
                <a:latin typeface="Cambria"/>
                <a:cs typeface="Cambria"/>
              </a:rPr>
              <a:t>BLOCK</a:t>
            </a:r>
            <a:endParaRPr sz="2800">
              <a:latin typeface="Cambria"/>
              <a:cs typeface="Cambria"/>
            </a:endParaRPr>
          </a:p>
        </p:txBody>
      </p:sp>
      <p:sp>
        <p:nvSpPr>
          <p:cNvPr id="4" name="object 4"/>
          <p:cNvSpPr txBox="1"/>
          <p:nvPr/>
        </p:nvSpPr>
        <p:spPr>
          <a:xfrm>
            <a:off x="0" y="689678"/>
            <a:ext cx="4773167" cy="5521383"/>
          </a:xfrm>
          <a:prstGeom prst="rect">
            <a:avLst/>
          </a:prstGeom>
        </p:spPr>
        <p:txBody>
          <a:bodyPr vert="horz" wrap="square" lIns="0" tIns="12065" rIns="0" bIns="0" rtlCol="0">
            <a:spAutoFit/>
          </a:bodyPr>
          <a:lstStyle/>
          <a:p>
            <a:pPr marL="12700" marR="148590">
              <a:lnSpc>
                <a:spcPct val="100000"/>
              </a:lnSpc>
              <a:spcBef>
                <a:spcPts val="95"/>
              </a:spcBef>
            </a:pPr>
            <a:r>
              <a:rPr sz="2000" spc="-5" dirty="0">
                <a:solidFill>
                  <a:srgbClr val="FFFFFF"/>
                </a:solidFill>
                <a:latin typeface="Calibri"/>
                <a:cs typeface="Calibri"/>
              </a:rPr>
              <a:t>In</a:t>
            </a:r>
            <a:r>
              <a:rPr sz="2000" spc="-20" dirty="0">
                <a:solidFill>
                  <a:srgbClr val="FFFFFF"/>
                </a:solidFill>
                <a:latin typeface="Calibri"/>
                <a:cs typeface="Calibri"/>
              </a:rPr>
              <a:t> </a:t>
            </a:r>
            <a:r>
              <a:rPr sz="2000" spc="-5" dirty="0">
                <a:solidFill>
                  <a:srgbClr val="FFFFFF"/>
                </a:solidFill>
                <a:latin typeface="Calibri"/>
                <a:cs typeface="Calibri"/>
              </a:rPr>
              <a:t>a </a:t>
            </a:r>
            <a:r>
              <a:rPr sz="2000" spc="-15" dirty="0">
                <a:solidFill>
                  <a:srgbClr val="FFFFFF"/>
                </a:solidFill>
                <a:latin typeface="Calibri"/>
                <a:cs typeface="Calibri"/>
              </a:rPr>
              <a:t>Java</a:t>
            </a:r>
            <a:r>
              <a:rPr sz="2000" spc="-5" dirty="0">
                <a:solidFill>
                  <a:srgbClr val="FFFFFF"/>
                </a:solidFill>
                <a:latin typeface="Calibri"/>
                <a:cs typeface="Calibri"/>
              </a:rPr>
              <a:t> </a:t>
            </a:r>
            <a:r>
              <a:rPr sz="2000" spc="-15" dirty="0">
                <a:solidFill>
                  <a:srgbClr val="FFFFFF"/>
                </a:solidFill>
                <a:latin typeface="Calibri"/>
                <a:cs typeface="Calibri"/>
              </a:rPr>
              <a:t>program,</a:t>
            </a:r>
            <a:r>
              <a:rPr sz="2000" spc="20" dirty="0">
                <a:solidFill>
                  <a:srgbClr val="FFFFFF"/>
                </a:solidFill>
                <a:latin typeface="Calibri"/>
                <a:cs typeface="Calibri"/>
              </a:rPr>
              <a:t> </a:t>
            </a:r>
            <a:r>
              <a:rPr sz="2000" spc="-10" dirty="0">
                <a:solidFill>
                  <a:srgbClr val="FFFFFF"/>
                </a:solidFill>
                <a:latin typeface="Calibri"/>
                <a:cs typeface="Calibri"/>
              </a:rPr>
              <a:t>operations</a:t>
            </a:r>
            <a:r>
              <a:rPr sz="2000" spc="5" dirty="0">
                <a:solidFill>
                  <a:srgbClr val="FFFFFF"/>
                </a:solidFill>
                <a:latin typeface="Calibri"/>
                <a:cs typeface="Calibri"/>
              </a:rPr>
              <a:t> </a:t>
            </a:r>
            <a:r>
              <a:rPr sz="2000" spc="-10" dirty="0">
                <a:solidFill>
                  <a:srgbClr val="FFFFFF"/>
                </a:solidFill>
                <a:latin typeface="Calibri"/>
                <a:cs typeface="Calibri"/>
              </a:rPr>
              <a:t>can</a:t>
            </a:r>
            <a:r>
              <a:rPr sz="2000" dirty="0">
                <a:solidFill>
                  <a:srgbClr val="FFFFFF"/>
                </a:solidFill>
                <a:latin typeface="Calibri"/>
                <a:cs typeface="Calibri"/>
              </a:rPr>
              <a:t> </a:t>
            </a:r>
            <a:r>
              <a:rPr sz="2000" spc="-5" dirty="0">
                <a:solidFill>
                  <a:srgbClr val="FFFFFF"/>
                </a:solidFill>
                <a:latin typeface="Calibri"/>
                <a:cs typeface="Calibri"/>
              </a:rPr>
              <a:t>be</a:t>
            </a:r>
            <a:r>
              <a:rPr sz="2000" spc="5" dirty="0">
                <a:solidFill>
                  <a:srgbClr val="FFFFFF"/>
                </a:solidFill>
                <a:latin typeface="Calibri"/>
                <a:cs typeface="Calibri"/>
              </a:rPr>
              <a:t> </a:t>
            </a:r>
            <a:r>
              <a:rPr sz="2000" spc="-15" dirty="0">
                <a:solidFill>
                  <a:srgbClr val="FFFFFF"/>
                </a:solidFill>
                <a:latin typeface="Calibri"/>
                <a:cs typeface="Calibri"/>
              </a:rPr>
              <a:t>performed </a:t>
            </a:r>
            <a:r>
              <a:rPr sz="2000" spc="-10" dirty="0">
                <a:solidFill>
                  <a:srgbClr val="FFFFFF"/>
                </a:solidFill>
                <a:latin typeface="Calibri"/>
                <a:cs typeface="Calibri"/>
              </a:rPr>
              <a:t> </a:t>
            </a:r>
            <a:r>
              <a:rPr sz="2000" spc="-5" dirty="0">
                <a:solidFill>
                  <a:srgbClr val="FFFFFF"/>
                </a:solidFill>
                <a:latin typeface="Calibri"/>
                <a:cs typeface="Calibri"/>
              </a:rPr>
              <a:t>on</a:t>
            </a:r>
            <a:r>
              <a:rPr sz="2000" spc="5" dirty="0">
                <a:solidFill>
                  <a:srgbClr val="FFFFFF"/>
                </a:solidFill>
                <a:latin typeface="Calibri"/>
                <a:cs typeface="Calibri"/>
              </a:rPr>
              <a:t> </a:t>
            </a:r>
            <a:r>
              <a:rPr sz="2000" spc="-10" dirty="0">
                <a:solidFill>
                  <a:srgbClr val="FFFFFF"/>
                </a:solidFill>
                <a:latin typeface="Calibri"/>
                <a:cs typeface="Calibri"/>
              </a:rPr>
              <a:t>methods,</a:t>
            </a:r>
            <a:r>
              <a:rPr sz="2000" spc="25" dirty="0">
                <a:solidFill>
                  <a:srgbClr val="FFFFFF"/>
                </a:solidFill>
                <a:latin typeface="Calibri"/>
                <a:cs typeface="Calibri"/>
              </a:rPr>
              <a:t> </a:t>
            </a:r>
            <a:r>
              <a:rPr sz="2000" spc="-15" dirty="0">
                <a:solidFill>
                  <a:srgbClr val="FFFFFF"/>
                </a:solidFill>
                <a:latin typeface="Calibri"/>
                <a:cs typeface="Calibri"/>
              </a:rPr>
              <a:t>constructors,</a:t>
            </a:r>
            <a:r>
              <a:rPr sz="2000" spc="15" dirty="0">
                <a:solidFill>
                  <a:srgbClr val="FFFFFF"/>
                </a:solidFill>
                <a:latin typeface="Calibri"/>
                <a:cs typeface="Calibri"/>
              </a:rPr>
              <a:t> </a:t>
            </a:r>
            <a:r>
              <a:rPr sz="2000" spc="-5" dirty="0">
                <a:solidFill>
                  <a:srgbClr val="FFFFFF"/>
                </a:solidFill>
                <a:latin typeface="Calibri"/>
                <a:cs typeface="Calibri"/>
              </a:rPr>
              <a:t>and</a:t>
            </a:r>
            <a:r>
              <a:rPr sz="2000" dirty="0">
                <a:solidFill>
                  <a:srgbClr val="FFFFFF"/>
                </a:solidFill>
                <a:latin typeface="Calibri"/>
                <a:cs typeface="Calibri"/>
              </a:rPr>
              <a:t> </a:t>
            </a:r>
            <a:r>
              <a:rPr sz="2000" spc="-10" dirty="0">
                <a:solidFill>
                  <a:srgbClr val="FFFFFF"/>
                </a:solidFill>
                <a:latin typeface="Calibri"/>
                <a:cs typeface="Calibri"/>
              </a:rPr>
              <a:t>initialization </a:t>
            </a:r>
            <a:r>
              <a:rPr sz="2000" spc="-5" dirty="0">
                <a:solidFill>
                  <a:srgbClr val="FFFFFF"/>
                </a:solidFill>
                <a:latin typeface="Calibri"/>
                <a:cs typeface="Calibri"/>
              </a:rPr>
              <a:t> </a:t>
            </a:r>
            <a:r>
              <a:rPr sz="2000" spc="-10" dirty="0">
                <a:solidFill>
                  <a:srgbClr val="FFFFFF"/>
                </a:solidFill>
                <a:latin typeface="Calibri"/>
                <a:cs typeface="Calibri"/>
              </a:rPr>
              <a:t>blocks.</a:t>
            </a:r>
            <a:r>
              <a:rPr sz="2000" dirty="0">
                <a:solidFill>
                  <a:srgbClr val="FFFFFF"/>
                </a:solidFill>
                <a:latin typeface="Calibri"/>
                <a:cs typeface="Calibri"/>
              </a:rPr>
              <a:t> </a:t>
            </a:r>
            <a:r>
              <a:rPr sz="2000" spc="-10" dirty="0">
                <a:solidFill>
                  <a:srgbClr val="FFFFFF"/>
                </a:solidFill>
                <a:latin typeface="Calibri"/>
                <a:cs typeface="Calibri"/>
              </a:rPr>
              <a:t>Instance</a:t>
            </a:r>
            <a:r>
              <a:rPr sz="2000" spc="-15" dirty="0">
                <a:solidFill>
                  <a:srgbClr val="FFFFFF"/>
                </a:solidFill>
                <a:latin typeface="Calibri"/>
                <a:cs typeface="Calibri"/>
              </a:rPr>
              <a:t> </a:t>
            </a:r>
            <a:r>
              <a:rPr sz="2000" spc="-10" dirty="0">
                <a:solidFill>
                  <a:srgbClr val="FFFFFF"/>
                </a:solidFill>
                <a:latin typeface="Calibri"/>
                <a:cs typeface="Calibri"/>
              </a:rPr>
              <a:t>Initialization</a:t>
            </a:r>
            <a:r>
              <a:rPr sz="2000" spc="-25" dirty="0">
                <a:solidFill>
                  <a:srgbClr val="FFFFFF"/>
                </a:solidFill>
                <a:latin typeface="Calibri"/>
                <a:cs typeface="Calibri"/>
              </a:rPr>
              <a:t> </a:t>
            </a:r>
            <a:r>
              <a:rPr sz="2000" spc="-10" dirty="0">
                <a:solidFill>
                  <a:srgbClr val="FFFFFF"/>
                </a:solidFill>
                <a:latin typeface="Calibri"/>
                <a:cs typeface="Calibri"/>
              </a:rPr>
              <a:t>Blocks</a:t>
            </a:r>
            <a:r>
              <a:rPr sz="2000" spc="10" dirty="0">
                <a:solidFill>
                  <a:srgbClr val="FFFFFF"/>
                </a:solidFill>
                <a:latin typeface="Calibri"/>
                <a:cs typeface="Calibri"/>
              </a:rPr>
              <a:t> </a:t>
            </a:r>
            <a:r>
              <a:rPr sz="2000" spc="-15" dirty="0">
                <a:solidFill>
                  <a:srgbClr val="FFFFFF"/>
                </a:solidFill>
                <a:latin typeface="Calibri"/>
                <a:cs typeface="Calibri"/>
              </a:rPr>
              <a:t>are </a:t>
            </a:r>
            <a:r>
              <a:rPr sz="2000" spc="-10" dirty="0">
                <a:solidFill>
                  <a:srgbClr val="FFFFFF"/>
                </a:solidFill>
                <a:latin typeface="Calibri"/>
                <a:cs typeface="Calibri"/>
              </a:rPr>
              <a:t> used</a:t>
            </a:r>
            <a:r>
              <a:rPr sz="2000" spc="10" dirty="0">
                <a:solidFill>
                  <a:srgbClr val="FFFFFF"/>
                </a:solidFill>
                <a:latin typeface="Calibri"/>
                <a:cs typeface="Calibri"/>
              </a:rPr>
              <a:t> </a:t>
            </a:r>
            <a:r>
              <a:rPr sz="2000" spc="-10" dirty="0">
                <a:solidFill>
                  <a:srgbClr val="FFFFFF"/>
                </a:solidFill>
                <a:latin typeface="Calibri"/>
                <a:cs typeface="Calibri"/>
              </a:rPr>
              <a:t>to</a:t>
            </a:r>
            <a:r>
              <a:rPr sz="2000" dirty="0">
                <a:solidFill>
                  <a:srgbClr val="FFFFFF"/>
                </a:solidFill>
                <a:latin typeface="Calibri"/>
                <a:cs typeface="Calibri"/>
              </a:rPr>
              <a:t> </a:t>
            </a:r>
            <a:r>
              <a:rPr sz="2000" spc="-10" dirty="0">
                <a:solidFill>
                  <a:srgbClr val="FFFFFF"/>
                </a:solidFill>
                <a:latin typeface="Calibri"/>
                <a:cs typeface="Calibri"/>
              </a:rPr>
              <a:t>initialize</a:t>
            </a:r>
            <a:r>
              <a:rPr sz="2000" spc="-30" dirty="0">
                <a:solidFill>
                  <a:srgbClr val="FFFFFF"/>
                </a:solidFill>
                <a:latin typeface="Calibri"/>
                <a:cs typeface="Calibri"/>
              </a:rPr>
              <a:t> </a:t>
            </a:r>
            <a:r>
              <a:rPr sz="2000" spc="-10" dirty="0">
                <a:solidFill>
                  <a:srgbClr val="FFFFFF"/>
                </a:solidFill>
                <a:latin typeface="Calibri"/>
                <a:cs typeface="Calibri"/>
              </a:rPr>
              <a:t>instance</a:t>
            </a:r>
            <a:r>
              <a:rPr sz="2000" spc="-15" dirty="0">
                <a:solidFill>
                  <a:srgbClr val="FFFFFF"/>
                </a:solidFill>
                <a:latin typeface="Calibri"/>
                <a:cs typeface="Calibri"/>
              </a:rPr>
              <a:t> </a:t>
            </a:r>
            <a:r>
              <a:rPr sz="2000" spc="-5" dirty="0">
                <a:solidFill>
                  <a:srgbClr val="FFFFFF"/>
                </a:solidFill>
                <a:latin typeface="Calibri"/>
                <a:cs typeface="Calibri"/>
              </a:rPr>
              <a:t>variables. So</a:t>
            </a:r>
            <a:r>
              <a:rPr sz="2000" spc="20" dirty="0">
                <a:solidFill>
                  <a:srgbClr val="FFFFFF"/>
                </a:solidFill>
                <a:latin typeface="Calibri"/>
                <a:cs typeface="Calibri"/>
              </a:rPr>
              <a:t> </a:t>
            </a:r>
            <a:r>
              <a:rPr sz="2000" spc="-25" dirty="0">
                <a:solidFill>
                  <a:srgbClr val="FFFFFF"/>
                </a:solidFill>
                <a:latin typeface="Calibri"/>
                <a:cs typeface="Calibri"/>
              </a:rPr>
              <a:t>firstly, </a:t>
            </a:r>
            <a:r>
              <a:rPr sz="2000" spc="-10" dirty="0">
                <a:solidFill>
                  <a:srgbClr val="FFFFFF"/>
                </a:solidFill>
                <a:latin typeface="Calibri"/>
                <a:cs typeface="Calibri"/>
              </a:rPr>
              <a:t>the </a:t>
            </a:r>
            <a:r>
              <a:rPr sz="2000" spc="-345" dirty="0">
                <a:solidFill>
                  <a:srgbClr val="FFFFFF"/>
                </a:solidFill>
                <a:latin typeface="Calibri"/>
                <a:cs typeface="Calibri"/>
              </a:rPr>
              <a:t> </a:t>
            </a:r>
            <a:r>
              <a:rPr sz="2000" spc="-10" dirty="0">
                <a:solidFill>
                  <a:srgbClr val="FFFFFF"/>
                </a:solidFill>
                <a:latin typeface="Calibri"/>
                <a:cs typeface="Calibri"/>
              </a:rPr>
              <a:t>constructor</a:t>
            </a:r>
            <a:r>
              <a:rPr sz="2000" spc="5" dirty="0">
                <a:solidFill>
                  <a:srgbClr val="FFFFFF"/>
                </a:solidFill>
                <a:latin typeface="Calibri"/>
                <a:cs typeface="Calibri"/>
              </a:rPr>
              <a:t> </a:t>
            </a:r>
            <a:r>
              <a:rPr sz="2000" spc="-5" dirty="0">
                <a:solidFill>
                  <a:srgbClr val="FFFFFF"/>
                </a:solidFill>
                <a:latin typeface="Calibri"/>
                <a:cs typeface="Calibri"/>
              </a:rPr>
              <a:t>is </a:t>
            </a:r>
            <a:r>
              <a:rPr sz="2000" spc="-15" dirty="0">
                <a:solidFill>
                  <a:srgbClr val="FFFFFF"/>
                </a:solidFill>
                <a:latin typeface="Calibri"/>
                <a:cs typeface="Calibri"/>
              </a:rPr>
              <a:t>invoked,</a:t>
            </a:r>
            <a:r>
              <a:rPr sz="2000" spc="5" dirty="0">
                <a:solidFill>
                  <a:srgbClr val="FFFFFF"/>
                </a:solidFill>
                <a:latin typeface="Calibri"/>
                <a:cs typeface="Calibri"/>
              </a:rPr>
              <a:t> </a:t>
            </a:r>
            <a:r>
              <a:rPr sz="2000" spc="-5" dirty="0">
                <a:solidFill>
                  <a:srgbClr val="FFFFFF"/>
                </a:solidFill>
                <a:latin typeface="Calibri"/>
                <a:cs typeface="Calibri"/>
              </a:rPr>
              <a:t>and</a:t>
            </a:r>
            <a:r>
              <a:rPr sz="2000" spc="-15" dirty="0">
                <a:solidFill>
                  <a:srgbClr val="FFFFFF"/>
                </a:solidFill>
                <a:latin typeface="Calibri"/>
                <a:cs typeface="Calibri"/>
              </a:rPr>
              <a:t> </a:t>
            </a:r>
            <a:r>
              <a:rPr sz="2000" spc="-5" dirty="0">
                <a:solidFill>
                  <a:srgbClr val="FFFFFF"/>
                </a:solidFill>
                <a:latin typeface="Calibri"/>
                <a:cs typeface="Calibri"/>
              </a:rPr>
              <a:t>the</a:t>
            </a:r>
            <a:r>
              <a:rPr sz="2000" spc="5" dirty="0">
                <a:solidFill>
                  <a:srgbClr val="FFFFFF"/>
                </a:solidFill>
                <a:latin typeface="Calibri"/>
                <a:cs typeface="Calibri"/>
              </a:rPr>
              <a:t> </a:t>
            </a:r>
            <a:r>
              <a:rPr sz="2000" spc="-15" dirty="0">
                <a:solidFill>
                  <a:srgbClr val="FFFFFF"/>
                </a:solidFill>
                <a:latin typeface="Calibri"/>
                <a:cs typeface="Calibri"/>
              </a:rPr>
              <a:t>java</a:t>
            </a:r>
            <a:r>
              <a:rPr sz="2000" spc="-10" dirty="0">
                <a:solidFill>
                  <a:srgbClr val="FFFFFF"/>
                </a:solidFill>
                <a:latin typeface="Calibri"/>
                <a:cs typeface="Calibri"/>
              </a:rPr>
              <a:t> compiler </a:t>
            </a:r>
            <a:r>
              <a:rPr sz="2000" spc="-5" dirty="0">
                <a:solidFill>
                  <a:srgbClr val="FFFFFF"/>
                </a:solidFill>
                <a:latin typeface="Calibri"/>
                <a:cs typeface="Calibri"/>
              </a:rPr>
              <a:t> </a:t>
            </a:r>
            <a:r>
              <a:rPr sz="2000" spc="-10" dirty="0">
                <a:solidFill>
                  <a:srgbClr val="FFFFFF"/>
                </a:solidFill>
                <a:latin typeface="Calibri"/>
                <a:cs typeface="Calibri"/>
              </a:rPr>
              <a:t>copies </a:t>
            </a:r>
            <a:r>
              <a:rPr sz="2000" spc="-5" dirty="0">
                <a:solidFill>
                  <a:srgbClr val="FFFFFF"/>
                </a:solidFill>
                <a:latin typeface="Calibri"/>
                <a:cs typeface="Calibri"/>
              </a:rPr>
              <a:t>the </a:t>
            </a:r>
            <a:r>
              <a:rPr sz="2000" spc="-10" dirty="0">
                <a:solidFill>
                  <a:srgbClr val="FFFFFF"/>
                </a:solidFill>
                <a:latin typeface="Calibri"/>
                <a:cs typeface="Calibri"/>
              </a:rPr>
              <a:t>instance </a:t>
            </a:r>
            <a:r>
              <a:rPr sz="2000" spc="-5" dirty="0">
                <a:solidFill>
                  <a:srgbClr val="FFFFFF"/>
                </a:solidFill>
                <a:latin typeface="Calibri"/>
                <a:cs typeface="Calibri"/>
              </a:rPr>
              <a:t>initializer block in the </a:t>
            </a:r>
            <a:r>
              <a:rPr sz="2000" dirty="0">
                <a:solidFill>
                  <a:srgbClr val="FFFFFF"/>
                </a:solidFill>
                <a:latin typeface="Calibri"/>
                <a:cs typeface="Calibri"/>
              </a:rPr>
              <a:t> </a:t>
            </a:r>
            <a:r>
              <a:rPr sz="2000" spc="-10" dirty="0">
                <a:solidFill>
                  <a:srgbClr val="FFFFFF"/>
                </a:solidFill>
                <a:latin typeface="Calibri"/>
                <a:cs typeface="Calibri"/>
              </a:rPr>
              <a:t>constructor</a:t>
            </a:r>
            <a:r>
              <a:rPr sz="2000" spc="10" dirty="0">
                <a:solidFill>
                  <a:srgbClr val="FFFFFF"/>
                </a:solidFill>
                <a:latin typeface="Calibri"/>
                <a:cs typeface="Calibri"/>
              </a:rPr>
              <a:t> </a:t>
            </a:r>
            <a:r>
              <a:rPr sz="2000" spc="-10" dirty="0">
                <a:solidFill>
                  <a:srgbClr val="FFFFFF"/>
                </a:solidFill>
                <a:latin typeface="Calibri"/>
                <a:cs typeface="Calibri"/>
              </a:rPr>
              <a:t>after</a:t>
            </a:r>
            <a:r>
              <a:rPr sz="2000" spc="5" dirty="0">
                <a:solidFill>
                  <a:srgbClr val="FFFFFF"/>
                </a:solidFill>
                <a:latin typeface="Calibri"/>
                <a:cs typeface="Calibri"/>
              </a:rPr>
              <a:t> </a:t>
            </a:r>
            <a:r>
              <a:rPr sz="2000" spc="-5" dirty="0">
                <a:solidFill>
                  <a:srgbClr val="FFFFFF"/>
                </a:solidFill>
                <a:latin typeface="Calibri"/>
                <a:cs typeface="Calibri"/>
              </a:rPr>
              <a:t>the </a:t>
            </a:r>
            <a:r>
              <a:rPr sz="2000" spc="-15" dirty="0">
                <a:solidFill>
                  <a:srgbClr val="FFFFFF"/>
                </a:solidFill>
                <a:latin typeface="Calibri"/>
                <a:cs typeface="Calibri"/>
              </a:rPr>
              <a:t>first statement</a:t>
            </a:r>
            <a:r>
              <a:rPr sz="2000" spc="5" dirty="0">
                <a:solidFill>
                  <a:srgbClr val="FFFFFF"/>
                </a:solidFill>
                <a:latin typeface="Calibri"/>
                <a:cs typeface="Calibri"/>
              </a:rPr>
              <a:t> </a:t>
            </a:r>
            <a:r>
              <a:rPr sz="2000" spc="-10" dirty="0">
                <a:solidFill>
                  <a:srgbClr val="FFFFFF"/>
                </a:solidFill>
                <a:latin typeface="Calibri"/>
                <a:cs typeface="Calibri"/>
              </a:rPr>
              <a:t>super().</a:t>
            </a:r>
            <a:endParaRPr sz="2000" dirty="0">
              <a:latin typeface="Calibri"/>
              <a:cs typeface="Calibri"/>
            </a:endParaRPr>
          </a:p>
          <a:p>
            <a:pPr marL="12700" marR="34925">
              <a:lnSpc>
                <a:spcPct val="100000"/>
              </a:lnSpc>
            </a:pPr>
            <a:r>
              <a:rPr sz="2000" spc="-10" dirty="0">
                <a:solidFill>
                  <a:srgbClr val="FFFFFF"/>
                </a:solidFill>
                <a:latin typeface="Calibri"/>
                <a:cs typeface="Calibri"/>
              </a:rPr>
              <a:t>They</a:t>
            </a:r>
            <a:r>
              <a:rPr sz="2000" spc="5" dirty="0">
                <a:solidFill>
                  <a:srgbClr val="FFFFFF"/>
                </a:solidFill>
                <a:latin typeface="Calibri"/>
                <a:cs typeface="Calibri"/>
              </a:rPr>
              <a:t> </a:t>
            </a:r>
            <a:r>
              <a:rPr sz="2000" spc="-10" dirty="0">
                <a:solidFill>
                  <a:srgbClr val="FFFFFF"/>
                </a:solidFill>
                <a:latin typeface="Calibri"/>
                <a:cs typeface="Calibri"/>
              </a:rPr>
              <a:t>run</a:t>
            </a:r>
            <a:r>
              <a:rPr sz="2000" spc="-5" dirty="0">
                <a:solidFill>
                  <a:srgbClr val="FFFFFF"/>
                </a:solidFill>
                <a:latin typeface="Calibri"/>
                <a:cs typeface="Calibri"/>
              </a:rPr>
              <a:t> each</a:t>
            </a:r>
            <a:r>
              <a:rPr sz="2000" spc="15" dirty="0">
                <a:solidFill>
                  <a:srgbClr val="FFFFFF"/>
                </a:solidFill>
                <a:latin typeface="Calibri"/>
                <a:cs typeface="Calibri"/>
              </a:rPr>
              <a:t> </a:t>
            </a:r>
            <a:r>
              <a:rPr sz="2000" spc="-5" dirty="0">
                <a:solidFill>
                  <a:srgbClr val="FFFFFF"/>
                </a:solidFill>
                <a:latin typeface="Calibri"/>
                <a:cs typeface="Calibri"/>
              </a:rPr>
              <a:t>time</a:t>
            </a:r>
            <a:r>
              <a:rPr sz="2000" spc="-10" dirty="0">
                <a:solidFill>
                  <a:srgbClr val="FFFFFF"/>
                </a:solidFill>
                <a:latin typeface="Calibri"/>
                <a:cs typeface="Calibri"/>
              </a:rPr>
              <a:t> </a:t>
            </a:r>
            <a:r>
              <a:rPr sz="2000" spc="-5" dirty="0">
                <a:solidFill>
                  <a:srgbClr val="FFFFFF"/>
                </a:solidFill>
                <a:latin typeface="Calibri"/>
                <a:cs typeface="Calibri"/>
              </a:rPr>
              <a:t>when</a:t>
            </a:r>
            <a:r>
              <a:rPr sz="2000" spc="10" dirty="0">
                <a:solidFill>
                  <a:srgbClr val="FFFFFF"/>
                </a:solidFill>
                <a:latin typeface="Calibri"/>
                <a:cs typeface="Calibri"/>
              </a:rPr>
              <a:t> </a:t>
            </a:r>
            <a:r>
              <a:rPr sz="2000" spc="-5" dirty="0">
                <a:solidFill>
                  <a:srgbClr val="FFFFFF"/>
                </a:solidFill>
                <a:latin typeface="Calibri"/>
                <a:cs typeface="Calibri"/>
              </a:rPr>
              <a:t>the</a:t>
            </a:r>
            <a:r>
              <a:rPr sz="2000" spc="5" dirty="0">
                <a:solidFill>
                  <a:srgbClr val="FFFFFF"/>
                </a:solidFill>
                <a:latin typeface="Calibri"/>
                <a:cs typeface="Calibri"/>
              </a:rPr>
              <a:t> </a:t>
            </a:r>
            <a:r>
              <a:rPr sz="2000" spc="-10" dirty="0">
                <a:solidFill>
                  <a:srgbClr val="FFFFFF"/>
                </a:solidFill>
                <a:latin typeface="Calibri"/>
                <a:cs typeface="Calibri"/>
              </a:rPr>
              <a:t>object</a:t>
            </a:r>
            <a:r>
              <a:rPr sz="2000" spc="25" dirty="0">
                <a:solidFill>
                  <a:srgbClr val="FFFFFF"/>
                </a:solidFill>
                <a:latin typeface="Calibri"/>
                <a:cs typeface="Calibri"/>
              </a:rPr>
              <a:t> </a:t>
            </a:r>
            <a:r>
              <a:rPr sz="2000" spc="-5" dirty="0">
                <a:solidFill>
                  <a:srgbClr val="FFFFFF"/>
                </a:solidFill>
                <a:latin typeface="Calibri"/>
                <a:cs typeface="Calibri"/>
              </a:rPr>
              <a:t>of the</a:t>
            </a:r>
            <a:r>
              <a:rPr sz="2000" spc="10" dirty="0">
                <a:solidFill>
                  <a:srgbClr val="FFFFFF"/>
                </a:solidFill>
                <a:latin typeface="Calibri"/>
                <a:cs typeface="Calibri"/>
              </a:rPr>
              <a:t> </a:t>
            </a:r>
            <a:r>
              <a:rPr sz="2000" spc="-5" dirty="0">
                <a:solidFill>
                  <a:srgbClr val="FFFFFF"/>
                </a:solidFill>
                <a:latin typeface="Calibri"/>
                <a:cs typeface="Calibri"/>
              </a:rPr>
              <a:t>class</a:t>
            </a:r>
            <a:r>
              <a:rPr sz="2000" spc="-15" dirty="0">
                <a:solidFill>
                  <a:srgbClr val="FFFFFF"/>
                </a:solidFill>
                <a:latin typeface="Calibri"/>
                <a:cs typeface="Calibri"/>
              </a:rPr>
              <a:t> </a:t>
            </a:r>
            <a:r>
              <a:rPr sz="2000" spc="-5" dirty="0">
                <a:solidFill>
                  <a:srgbClr val="FFFFFF"/>
                </a:solidFill>
                <a:latin typeface="Calibri"/>
                <a:cs typeface="Calibri"/>
              </a:rPr>
              <a:t>is </a:t>
            </a:r>
            <a:r>
              <a:rPr sz="2000" spc="-345" dirty="0">
                <a:solidFill>
                  <a:srgbClr val="FFFFFF"/>
                </a:solidFill>
                <a:latin typeface="Calibri"/>
                <a:cs typeface="Calibri"/>
              </a:rPr>
              <a:t> </a:t>
            </a:r>
            <a:r>
              <a:rPr sz="2000" spc="-10" dirty="0">
                <a:solidFill>
                  <a:srgbClr val="FFFFFF"/>
                </a:solidFill>
                <a:latin typeface="Calibri"/>
                <a:cs typeface="Calibri"/>
              </a:rPr>
              <a:t>created.</a:t>
            </a:r>
            <a:endParaRPr sz="2000" dirty="0">
              <a:latin typeface="Calibri"/>
              <a:cs typeface="Calibri"/>
            </a:endParaRPr>
          </a:p>
          <a:p>
            <a:pPr>
              <a:lnSpc>
                <a:spcPct val="100000"/>
              </a:lnSpc>
              <a:spcBef>
                <a:spcPts val="30"/>
              </a:spcBef>
            </a:pPr>
            <a:endParaRPr dirty="0">
              <a:latin typeface="Calibri"/>
              <a:cs typeface="Calibri"/>
            </a:endParaRPr>
          </a:p>
          <a:p>
            <a:pPr marL="299085" marR="5080" indent="-287020">
              <a:lnSpc>
                <a:spcPct val="100000"/>
              </a:lnSpc>
              <a:buFont typeface="Microsoft Sans Serif"/>
              <a:buChar char="•"/>
              <a:tabLst>
                <a:tab pos="299085" algn="l"/>
                <a:tab pos="299720" algn="l"/>
              </a:tabLst>
            </a:pPr>
            <a:r>
              <a:rPr sz="2000" spc="-10" dirty="0">
                <a:solidFill>
                  <a:srgbClr val="FFFFFF"/>
                </a:solidFill>
                <a:latin typeface="Calibri"/>
                <a:cs typeface="Calibri"/>
              </a:rPr>
              <a:t>Initialization</a:t>
            </a:r>
            <a:r>
              <a:rPr sz="2000" spc="-30" dirty="0">
                <a:solidFill>
                  <a:srgbClr val="FFFFFF"/>
                </a:solidFill>
                <a:latin typeface="Calibri"/>
                <a:cs typeface="Calibri"/>
              </a:rPr>
              <a:t> </a:t>
            </a:r>
            <a:r>
              <a:rPr sz="2000" spc="-10" dirty="0">
                <a:solidFill>
                  <a:srgbClr val="FFFFFF"/>
                </a:solidFill>
                <a:latin typeface="Calibri"/>
                <a:cs typeface="Calibri"/>
              </a:rPr>
              <a:t>blocks</a:t>
            </a:r>
            <a:r>
              <a:rPr sz="2000" spc="10" dirty="0">
                <a:solidFill>
                  <a:srgbClr val="FFFFFF"/>
                </a:solidFill>
                <a:latin typeface="Calibri"/>
                <a:cs typeface="Calibri"/>
              </a:rPr>
              <a:t> </a:t>
            </a:r>
            <a:r>
              <a:rPr sz="2000" spc="-15" dirty="0">
                <a:solidFill>
                  <a:srgbClr val="FFFFFF"/>
                </a:solidFill>
                <a:latin typeface="Calibri"/>
                <a:cs typeface="Calibri"/>
              </a:rPr>
              <a:t>are</a:t>
            </a:r>
            <a:r>
              <a:rPr sz="2000" spc="5" dirty="0">
                <a:solidFill>
                  <a:srgbClr val="FFFFFF"/>
                </a:solidFill>
                <a:latin typeface="Calibri"/>
                <a:cs typeface="Calibri"/>
              </a:rPr>
              <a:t> </a:t>
            </a:r>
            <a:r>
              <a:rPr sz="2000" spc="-15" dirty="0">
                <a:solidFill>
                  <a:srgbClr val="FFFFFF"/>
                </a:solidFill>
                <a:latin typeface="Calibri"/>
                <a:cs typeface="Calibri"/>
              </a:rPr>
              <a:t>executed</a:t>
            </a:r>
            <a:r>
              <a:rPr sz="2000" spc="10" dirty="0">
                <a:solidFill>
                  <a:srgbClr val="FFFFFF"/>
                </a:solidFill>
                <a:latin typeface="Calibri"/>
                <a:cs typeface="Calibri"/>
              </a:rPr>
              <a:t> </a:t>
            </a:r>
            <a:r>
              <a:rPr sz="2000" spc="-10" dirty="0">
                <a:solidFill>
                  <a:srgbClr val="FFFFFF"/>
                </a:solidFill>
                <a:latin typeface="Calibri"/>
                <a:cs typeface="Calibri"/>
              </a:rPr>
              <a:t>whenever</a:t>
            </a:r>
            <a:r>
              <a:rPr sz="2000" spc="40" dirty="0">
                <a:solidFill>
                  <a:srgbClr val="FFFFFF"/>
                </a:solidFill>
                <a:latin typeface="Calibri"/>
                <a:cs typeface="Calibri"/>
              </a:rPr>
              <a:t> </a:t>
            </a:r>
            <a:r>
              <a:rPr sz="2000" spc="-10" dirty="0">
                <a:solidFill>
                  <a:srgbClr val="FFFFFF"/>
                </a:solidFill>
                <a:latin typeface="Calibri"/>
                <a:cs typeface="Calibri"/>
              </a:rPr>
              <a:t>the </a:t>
            </a:r>
            <a:r>
              <a:rPr sz="2000" spc="-350" dirty="0">
                <a:solidFill>
                  <a:srgbClr val="FFFFFF"/>
                </a:solidFill>
                <a:latin typeface="Calibri"/>
                <a:cs typeface="Calibri"/>
              </a:rPr>
              <a:t> </a:t>
            </a:r>
            <a:r>
              <a:rPr sz="2000" spc="-5" dirty="0">
                <a:solidFill>
                  <a:srgbClr val="FFFFFF"/>
                </a:solidFill>
                <a:latin typeface="Calibri"/>
                <a:cs typeface="Calibri"/>
              </a:rPr>
              <a:t>class</a:t>
            </a:r>
            <a:r>
              <a:rPr sz="2000" spc="-20" dirty="0">
                <a:solidFill>
                  <a:srgbClr val="FFFFFF"/>
                </a:solidFill>
                <a:latin typeface="Calibri"/>
                <a:cs typeface="Calibri"/>
              </a:rPr>
              <a:t> </a:t>
            </a:r>
            <a:r>
              <a:rPr sz="2000" spc="-5" dirty="0">
                <a:solidFill>
                  <a:srgbClr val="FFFFFF"/>
                </a:solidFill>
                <a:latin typeface="Calibri"/>
                <a:cs typeface="Calibri"/>
              </a:rPr>
              <a:t>is</a:t>
            </a:r>
            <a:r>
              <a:rPr sz="2000" dirty="0">
                <a:solidFill>
                  <a:srgbClr val="FFFFFF"/>
                </a:solidFill>
                <a:latin typeface="Calibri"/>
                <a:cs typeface="Calibri"/>
              </a:rPr>
              <a:t> </a:t>
            </a:r>
            <a:r>
              <a:rPr sz="2000" spc="-5" dirty="0">
                <a:solidFill>
                  <a:srgbClr val="FFFFFF"/>
                </a:solidFill>
                <a:latin typeface="Calibri"/>
                <a:cs typeface="Calibri"/>
              </a:rPr>
              <a:t>initialized</a:t>
            </a:r>
            <a:r>
              <a:rPr sz="2000" spc="-30" dirty="0">
                <a:solidFill>
                  <a:srgbClr val="FFFFFF"/>
                </a:solidFill>
                <a:latin typeface="Calibri"/>
                <a:cs typeface="Calibri"/>
              </a:rPr>
              <a:t> </a:t>
            </a:r>
            <a:r>
              <a:rPr sz="2000" spc="-5" dirty="0">
                <a:solidFill>
                  <a:srgbClr val="FFFFFF"/>
                </a:solidFill>
                <a:latin typeface="Calibri"/>
                <a:cs typeface="Calibri"/>
              </a:rPr>
              <a:t>and</a:t>
            </a:r>
            <a:r>
              <a:rPr sz="2000" spc="-15" dirty="0">
                <a:solidFill>
                  <a:srgbClr val="FFFFFF"/>
                </a:solidFill>
                <a:latin typeface="Calibri"/>
                <a:cs typeface="Calibri"/>
              </a:rPr>
              <a:t> </a:t>
            </a:r>
            <a:r>
              <a:rPr sz="2000" spc="-20" dirty="0">
                <a:solidFill>
                  <a:srgbClr val="FFFFFF"/>
                </a:solidFill>
                <a:latin typeface="Calibri"/>
                <a:cs typeface="Calibri"/>
              </a:rPr>
              <a:t>before</a:t>
            </a:r>
            <a:r>
              <a:rPr sz="2000" spc="25" dirty="0">
                <a:solidFill>
                  <a:srgbClr val="FFFFFF"/>
                </a:solidFill>
                <a:latin typeface="Calibri"/>
                <a:cs typeface="Calibri"/>
              </a:rPr>
              <a:t> </a:t>
            </a:r>
            <a:r>
              <a:rPr sz="2000" spc="-10" dirty="0">
                <a:solidFill>
                  <a:srgbClr val="FFFFFF"/>
                </a:solidFill>
                <a:latin typeface="Calibri"/>
                <a:cs typeface="Calibri"/>
              </a:rPr>
              <a:t>constructors</a:t>
            </a:r>
            <a:r>
              <a:rPr sz="2000" spc="15" dirty="0">
                <a:solidFill>
                  <a:srgbClr val="FFFFFF"/>
                </a:solidFill>
                <a:latin typeface="Calibri"/>
                <a:cs typeface="Calibri"/>
              </a:rPr>
              <a:t> </a:t>
            </a:r>
            <a:r>
              <a:rPr sz="2000" spc="-15" dirty="0">
                <a:solidFill>
                  <a:srgbClr val="FFFFFF"/>
                </a:solidFill>
                <a:latin typeface="Calibri"/>
                <a:cs typeface="Calibri"/>
              </a:rPr>
              <a:t>are </a:t>
            </a:r>
            <a:r>
              <a:rPr sz="2000" spc="-10" dirty="0">
                <a:solidFill>
                  <a:srgbClr val="FFFFFF"/>
                </a:solidFill>
                <a:latin typeface="Calibri"/>
                <a:cs typeface="Calibri"/>
              </a:rPr>
              <a:t> </a:t>
            </a:r>
            <a:r>
              <a:rPr sz="2000" spc="-15" dirty="0">
                <a:solidFill>
                  <a:srgbClr val="FFFFFF"/>
                </a:solidFill>
                <a:latin typeface="Calibri"/>
                <a:cs typeface="Calibri"/>
              </a:rPr>
              <a:t>invoked.</a:t>
            </a:r>
            <a:endParaRPr sz="2000" dirty="0">
              <a:latin typeface="Calibri"/>
              <a:cs typeface="Calibri"/>
            </a:endParaRPr>
          </a:p>
          <a:p>
            <a:pPr marL="299085" marR="979805" indent="-287020">
              <a:lnSpc>
                <a:spcPct val="100000"/>
              </a:lnSpc>
              <a:buFont typeface="Microsoft Sans Serif"/>
              <a:buChar char="•"/>
              <a:tabLst>
                <a:tab pos="299085" algn="l"/>
                <a:tab pos="299720" algn="l"/>
              </a:tabLst>
            </a:pPr>
            <a:r>
              <a:rPr sz="2000" spc="-10" dirty="0">
                <a:solidFill>
                  <a:srgbClr val="FFFFFF"/>
                </a:solidFill>
                <a:latin typeface="Calibri"/>
                <a:cs typeface="Calibri"/>
              </a:rPr>
              <a:t>They</a:t>
            </a:r>
            <a:r>
              <a:rPr sz="2000" dirty="0">
                <a:solidFill>
                  <a:srgbClr val="FFFFFF"/>
                </a:solidFill>
                <a:latin typeface="Calibri"/>
                <a:cs typeface="Calibri"/>
              </a:rPr>
              <a:t> </a:t>
            </a:r>
            <a:r>
              <a:rPr sz="2000" spc="-15" dirty="0">
                <a:solidFill>
                  <a:srgbClr val="FFFFFF"/>
                </a:solidFill>
                <a:latin typeface="Calibri"/>
                <a:cs typeface="Calibri"/>
              </a:rPr>
              <a:t>are</a:t>
            </a:r>
            <a:r>
              <a:rPr sz="2000" spc="5" dirty="0">
                <a:solidFill>
                  <a:srgbClr val="FFFFFF"/>
                </a:solidFill>
                <a:latin typeface="Calibri"/>
                <a:cs typeface="Calibri"/>
              </a:rPr>
              <a:t> </a:t>
            </a:r>
            <a:r>
              <a:rPr sz="2000" spc="-5" dirty="0">
                <a:solidFill>
                  <a:srgbClr val="FFFFFF"/>
                </a:solidFill>
                <a:latin typeface="Calibri"/>
                <a:cs typeface="Calibri"/>
              </a:rPr>
              <a:t>typically</a:t>
            </a:r>
            <a:r>
              <a:rPr sz="2000" spc="-35" dirty="0">
                <a:solidFill>
                  <a:srgbClr val="FFFFFF"/>
                </a:solidFill>
                <a:latin typeface="Calibri"/>
                <a:cs typeface="Calibri"/>
              </a:rPr>
              <a:t> </a:t>
            </a:r>
            <a:r>
              <a:rPr sz="2000" spc="-5" dirty="0">
                <a:solidFill>
                  <a:srgbClr val="FFFFFF"/>
                </a:solidFill>
                <a:latin typeface="Calibri"/>
                <a:cs typeface="Calibri"/>
              </a:rPr>
              <a:t>placed </a:t>
            </a:r>
            <a:r>
              <a:rPr sz="2000" spc="-10" dirty="0">
                <a:solidFill>
                  <a:srgbClr val="FFFFFF"/>
                </a:solidFill>
                <a:latin typeface="Calibri"/>
                <a:cs typeface="Calibri"/>
              </a:rPr>
              <a:t>above</a:t>
            </a:r>
            <a:r>
              <a:rPr sz="2000" dirty="0">
                <a:solidFill>
                  <a:srgbClr val="FFFFFF"/>
                </a:solidFill>
                <a:latin typeface="Calibri"/>
                <a:cs typeface="Calibri"/>
              </a:rPr>
              <a:t> </a:t>
            </a:r>
            <a:r>
              <a:rPr sz="2000" spc="-10" dirty="0">
                <a:solidFill>
                  <a:srgbClr val="FFFFFF"/>
                </a:solidFill>
                <a:latin typeface="Calibri"/>
                <a:cs typeface="Calibri"/>
              </a:rPr>
              <a:t>the </a:t>
            </a:r>
            <a:r>
              <a:rPr sz="2000" spc="-345" dirty="0">
                <a:solidFill>
                  <a:srgbClr val="FFFFFF"/>
                </a:solidFill>
                <a:latin typeface="Calibri"/>
                <a:cs typeface="Calibri"/>
              </a:rPr>
              <a:t> </a:t>
            </a:r>
            <a:r>
              <a:rPr sz="2000" spc="-15" dirty="0">
                <a:solidFill>
                  <a:srgbClr val="FFFFFF"/>
                </a:solidFill>
                <a:latin typeface="Calibri"/>
                <a:cs typeface="Calibri"/>
              </a:rPr>
              <a:t>constructors</a:t>
            </a:r>
            <a:r>
              <a:rPr sz="2000" spc="15" dirty="0">
                <a:solidFill>
                  <a:srgbClr val="FFFFFF"/>
                </a:solidFill>
                <a:latin typeface="Calibri"/>
                <a:cs typeface="Calibri"/>
              </a:rPr>
              <a:t> </a:t>
            </a:r>
            <a:r>
              <a:rPr sz="2000" spc="-5" dirty="0">
                <a:solidFill>
                  <a:srgbClr val="FFFFFF"/>
                </a:solidFill>
                <a:latin typeface="Calibri"/>
                <a:cs typeface="Calibri"/>
              </a:rPr>
              <a:t>within</a:t>
            </a:r>
            <a:r>
              <a:rPr sz="2000" spc="-15" dirty="0">
                <a:solidFill>
                  <a:srgbClr val="FFFFFF"/>
                </a:solidFill>
                <a:latin typeface="Calibri"/>
                <a:cs typeface="Calibri"/>
              </a:rPr>
              <a:t> </a:t>
            </a:r>
            <a:r>
              <a:rPr sz="2000" spc="-10" dirty="0">
                <a:solidFill>
                  <a:srgbClr val="FFFFFF"/>
                </a:solidFill>
                <a:latin typeface="Calibri"/>
                <a:cs typeface="Calibri"/>
              </a:rPr>
              <a:t>braces.</a:t>
            </a:r>
            <a:endParaRPr sz="2000" dirty="0">
              <a:latin typeface="Calibri"/>
              <a:cs typeface="Calibri"/>
            </a:endParaRPr>
          </a:p>
          <a:p>
            <a:pPr marL="299085" marR="401320" indent="-287020">
              <a:lnSpc>
                <a:spcPct val="100000"/>
              </a:lnSpc>
              <a:buFont typeface="Microsoft Sans Serif"/>
              <a:buChar char="•"/>
              <a:tabLst>
                <a:tab pos="299085" algn="l"/>
                <a:tab pos="299720" algn="l"/>
              </a:tabLst>
            </a:pPr>
            <a:r>
              <a:rPr sz="2000" spc="-5" dirty="0">
                <a:solidFill>
                  <a:srgbClr val="FFFFFF"/>
                </a:solidFill>
                <a:latin typeface="Calibri"/>
                <a:cs typeface="Calibri"/>
              </a:rPr>
              <a:t>It</a:t>
            </a:r>
            <a:r>
              <a:rPr sz="2000" spc="-20" dirty="0">
                <a:solidFill>
                  <a:srgbClr val="FFFFFF"/>
                </a:solidFill>
                <a:latin typeface="Calibri"/>
                <a:cs typeface="Calibri"/>
              </a:rPr>
              <a:t> </a:t>
            </a:r>
            <a:r>
              <a:rPr sz="2000" spc="-5" dirty="0">
                <a:solidFill>
                  <a:srgbClr val="FFFFFF"/>
                </a:solidFill>
                <a:latin typeface="Calibri"/>
                <a:cs typeface="Calibri"/>
              </a:rPr>
              <a:t>is </a:t>
            </a:r>
            <a:r>
              <a:rPr sz="2000" spc="-10" dirty="0">
                <a:solidFill>
                  <a:srgbClr val="FFFFFF"/>
                </a:solidFill>
                <a:latin typeface="Calibri"/>
                <a:cs typeface="Calibri"/>
              </a:rPr>
              <a:t>not</a:t>
            </a:r>
            <a:r>
              <a:rPr sz="2000" dirty="0">
                <a:solidFill>
                  <a:srgbClr val="FFFFFF"/>
                </a:solidFill>
                <a:latin typeface="Calibri"/>
                <a:cs typeface="Calibri"/>
              </a:rPr>
              <a:t> </a:t>
            </a:r>
            <a:r>
              <a:rPr sz="2000" spc="-10" dirty="0">
                <a:solidFill>
                  <a:srgbClr val="FFFFFF"/>
                </a:solidFill>
                <a:latin typeface="Calibri"/>
                <a:cs typeface="Calibri"/>
              </a:rPr>
              <a:t>at</a:t>
            </a:r>
            <a:r>
              <a:rPr sz="2000" dirty="0">
                <a:solidFill>
                  <a:srgbClr val="FFFFFF"/>
                </a:solidFill>
                <a:latin typeface="Calibri"/>
                <a:cs typeface="Calibri"/>
              </a:rPr>
              <a:t> all</a:t>
            </a:r>
            <a:r>
              <a:rPr sz="2000" spc="-25" dirty="0">
                <a:solidFill>
                  <a:srgbClr val="FFFFFF"/>
                </a:solidFill>
                <a:latin typeface="Calibri"/>
                <a:cs typeface="Calibri"/>
              </a:rPr>
              <a:t> </a:t>
            </a:r>
            <a:r>
              <a:rPr sz="2000" spc="-10" dirty="0">
                <a:solidFill>
                  <a:srgbClr val="FFFFFF"/>
                </a:solidFill>
                <a:latin typeface="Calibri"/>
                <a:cs typeface="Calibri"/>
              </a:rPr>
              <a:t>necessary</a:t>
            </a:r>
            <a:r>
              <a:rPr sz="2000" spc="15" dirty="0">
                <a:solidFill>
                  <a:srgbClr val="FFFFFF"/>
                </a:solidFill>
                <a:latin typeface="Calibri"/>
                <a:cs typeface="Calibri"/>
              </a:rPr>
              <a:t> </a:t>
            </a:r>
            <a:r>
              <a:rPr sz="2000" spc="-10" dirty="0">
                <a:solidFill>
                  <a:srgbClr val="FFFFFF"/>
                </a:solidFill>
                <a:latin typeface="Calibri"/>
                <a:cs typeface="Calibri"/>
              </a:rPr>
              <a:t>to</a:t>
            </a:r>
            <a:r>
              <a:rPr sz="2000" spc="5" dirty="0">
                <a:solidFill>
                  <a:srgbClr val="FFFFFF"/>
                </a:solidFill>
                <a:latin typeface="Calibri"/>
                <a:cs typeface="Calibri"/>
              </a:rPr>
              <a:t> </a:t>
            </a:r>
            <a:r>
              <a:rPr sz="2000" spc="-5" dirty="0">
                <a:solidFill>
                  <a:srgbClr val="FFFFFF"/>
                </a:solidFill>
                <a:latin typeface="Calibri"/>
                <a:cs typeface="Calibri"/>
              </a:rPr>
              <a:t>include</a:t>
            </a:r>
            <a:r>
              <a:rPr sz="2000" spc="-15" dirty="0">
                <a:solidFill>
                  <a:srgbClr val="FFFFFF"/>
                </a:solidFill>
                <a:latin typeface="Calibri"/>
                <a:cs typeface="Calibri"/>
              </a:rPr>
              <a:t> </a:t>
            </a:r>
            <a:r>
              <a:rPr sz="2000" spc="-5" dirty="0">
                <a:solidFill>
                  <a:srgbClr val="FFFFFF"/>
                </a:solidFill>
                <a:latin typeface="Calibri"/>
                <a:cs typeface="Calibri"/>
              </a:rPr>
              <a:t>them</a:t>
            </a:r>
            <a:r>
              <a:rPr sz="2000" spc="-10" dirty="0">
                <a:solidFill>
                  <a:srgbClr val="FFFFFF"/>
                </a:solidFill>
                <a:latin typeface="Calibri"/>
                <a:cs typeface="Calibri"/>
              </a:rPr>
              <a:t> </a:t>
            </a:r>
            <a:r>
              <a:rPr sz="2000" spc="-5" dirty="0">
                <a:solidFill>
                  <a:srgbClr val="FFFFFF"/>
                </a:solidFill>
                <a:latin typeface="Calibri"/>
                <a:cs typeface="Calibri"/>
              </a:rPr>
              <a:t>in </a:t>
            </a:r>
            <a:r>
              <a:rPr sz="2000" spc="-345" dirty="0">
                <a:solidFill>
                  <a:srgbClr val="FFFFFF"/>
                </a:solidFill>
                <a:latin typeface="Calibri"/>
                <a:cs typeface="Calibri"/>
              </a:rPr>
              <a:t> </a:t>
            </a:r>
            <a:r>
              <a:rPr sz="2000" spc="-15" dirty="0">
                <a:solidFill>
                  <a:srgbClr val="FFFFFF"/>
                </a:solidFill>
                <a:latin typeface="Calibri"/>
                <a:cs typeface="Calibri"/>
              </a:rPr>
              <a:t>your</a:t>
            </a:r>
            <a:r>
              <a:rPr sz="2000" spc="20" dirty="0">
                <a:solidFill>
                  <a:srgbClr val="FFFFFF"/>
                </a:solidFill>
                <a:latin typeface="Calibri"/>
                <a:cs typeface="Calibri"/>
              </a:rPr>
              <a:t> </a:t>
            </a:r>
            <a:r>
              <a:rPr sz="2000" spc="-5" dirty="0">
                <a:solidFill>
                  <a:srgbClr val="FFFFFF"/>
                </a:solidFill>
                <a:latin typeface="Calibri"/>
                <a:cs typeface="Calibri"/>
              </a:rPr>
              <a:t>classes.</a:t>
            </a:r>
            <a:endParaRPr sz="2000" dirty="0">
              <a:latin typeface="Calibri"/>
              <a:cs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E4FBCD6F-88D3-0688-9DA2-04EFA0782430}"/>
              </a:ext>
            </a:extLst>
          </p:cNvPr>
          <p:cNvSpPr>
            <a:spLocks noGrp="1"/>
          </p:cNvSpPr>
          <p:nvPr>
            <p:ph type="title"/>
          </p:nvPr>
        </p:nvSpPr>
        <p:spPr>
          <a:xfrm>
            <a:off x="4849495" y="290830"/>
            <a:ext cx="2493009" cy="492443"/>
          </a:xfrm>
        </p:spPr>
        <p:txBody>
          <a:bodyPr/>
          <a:lstStyle/>
          <a:p>
            <a:r>
              <a:rPr lang="en-US" dirty="0"/>
              <a:t>UML</a:t>
            </a:r>
            <a:endParaRPr lang="he-IL" dirty="0"/>
          </a:p>
        </p:txBody>
      </p:sp>
      <p:sp>
        <p:nvSpPr>
          <p:cNvPr id="3" name="מציין מיקום תוכן 2">
            <a:extLst>
              <a:ext uri="{FF2B5EF4-FFF2-40B4-BE49-F238E27FC236}">
                <a16:creationId xmlns:a16="http://schemas.microsoft.com/office/drawing/2014/main" id="{A5B0CE9C-5664-34DC-BD49-21887BCB4F64}"/>
              </a:ext>
            </a:extLst>
          </p:cNvPr>
          <p:cNvSpPr>
            <a:spLocks noGrp="1"/>
          </p:cNvSpPr>
          <p:nvPr>
            <p:ph sz="half" idx="2"/>
          </p:nvPr>
        </p:nvSpPr>
        <p:spPr>
          <a:xfrm>
            <a:off x="609600" y="937260"/>
            <a:ext cx="5303520" cy="5281574"/>
          </a:xfrm>
        </p:spPr>
        <p:txBody>
          <a:bodyPr/>
          <a:lstStyle/>
          <a:p>
            <a:pPr algn="l"/>
            <a:r>
              <a:rPr lang="en-US" sz="2000" dirty="0"/>
              <a:t>UML (Unified Modeling Language) is a visual modeling language used in software engineering to represent and visualize software systems.</a:t>
            </a:r>
          </a:p>
          <a:p>
            <a:pPr algn="l"/>
            <a:endParaRPr lang="en-US" sz="2000" dirty="0"/>
          </a:p>
          <a:p>
            <a:pPr algn="l"/>
            <a:r>
              <a:rPr lang="en-US" sz="2000" dirty="0"/>
              <a:t>It's a powerful tool for designing and documenting the structure and behavior of Java-based applications in Object-Oriented Programming (OOP).</a:t>
            </a:r>
            <a:endParaRPr lang="he-IL" sz="2000" dirty="0"/>
          </a:p>
          <a:p>
            <a:pPr algn="l"/>
            <a:endParaRPr lang="en-US" sz="2000" dirty="0"/>
          </a:p>
          <a:p>
            <a:pPr algn="l"/>
            <a:r>
              <a:rPr lang="en-US" sz="2000" dirty="0"/>
              <a:t>In this OOP course, we will explore how UML diagrams can enhance the design and understanding of Java applications.</a:t>
            </a:r>
            <a:endParaRPr lang="he-IL" sz="2000" dirty="0"/>
          </a:p>
        </p:txBody>
      </p:sp>
      <p:pic>
        <p:nvPicPr>
          <p:cNvPr id="1026" name="Picture 2" descr="Interface/UML Worksheet">
            <a:extLst>
              <a:ext uri="{FF2B5EF4-FFF2-40B4-BE49-F238E27FC236}">
                <a16:creationId xmlns:a16="http://schemas.microsoft.com/office/drawing/2014/main" id="{CE1F9FB6-103B-8842-BD77-F3DD6550AAD3}"/>
              </a:ext>
            </a:extLst>
          </p:cNvPr>
          <p:cNvPicPr>
            <a:picLocks noGrp="1" noChangeAspect="1" noChangeArrowheads="1"/>
          </p:cNvPicPr>
          <p:nvPr>
            <p:ph sz="half" idx="3"/>
          </p:nvPr>
        </p:nvPicPr>
        <p:blipFill>
          <a:blip r:embed="rId2">
            <a:extLst>
              <a:ext uri="{28A0092B-C50C-407E-A947-70E740481C1C}">
                <a14:useLocalDpi xmlns:a14="http://schemas.microsoft.com/office/drawing/2010/main" val="0"/>
              </a:ext>
            </a:extLst>
          </a:blip>
          <a:stretch>
            <a:fillRect/>
          </a:stretch>
        </p:blipFill>
        <p:spPr bwMode="auto">
          <a:xfrm>
            <a:off x="6409625" y="1577975"/>
            <a:ext cx="5041712" cy="45259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21093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מציין מיקום תוכן 10">
            <a:extLst>
              <a:ext uri="{FF2B5EF4-FFF2-40B4-BE49-F238E27FC236}">
                <a16:creationId xmlns:a16="http://schemas.microsoft.com/office/drawing/2014/main" id="{971E7D18-D05E-0798-66E8-C499EE42981D}"/>
              </a:ext>
            </a:extLst>
          </p:cNvPr>
          <p:cNvGraphicFramePr>
            <a:graphicFrameLocks noGrp="1"/>
          </p:cNvGraphicFramePr>
          <p:nvPr>
            <p:ph sz="half" idx="2"/>
          </p:nvPr>
        </p:nvGraphicFramePr>
        <p:xfrm>
          <a:off x="1752600" y="685800"/>
          <a:ext cx="3491574" cy="1371600"/>
        </p:xfrm>
        <a:graphic>
          <a:graphicData uri="http://schemas.openxmlformats.org/drawingml/2006/table">
            <a:tbl>
              <a:tblPr/>
              <a:tblGrid>
                <a:gridCol w="1745787">
                  <a:extLst>
                    <a:ext uri="{9D8B030D-6E8A-4147-A177-3AD203B41FA5}">
                      <a16:colId xmlns:a16="http://schemas.microsoft.com/office/drawing/2014/main" val="424116134"/>
                    </a:ext>
                  </a:extLst>
                </a:gridCol>
                <a:gridCol w="1745787">
                  <a:extLst>
                    <a:ext uri="{9D8B030D-6E8A-4147-A177-3AD203B41FA5}">
                      <a16:colId xmlns:a16="http://schemas.microsoft.com/office/drawing/2014/main" val="2549946768"/>
                    </a:ext>
                  </a:extLst>
                </a:gridCol>
              </a:tblGrid>
              <a:tr h="0">
                <a:tc>
                  <a:txBody>
                    <a:bodyPr/>
                    <a:lstStyle/>
                    <a:p>
                      <a:pPr algn="l" fontAlgn="base"/>
                      <a:r>
                        <a:rPr lang="en-US">
                          <a:solidFill>
                            <a:srgbClr val="161616"/>
                          </a:solidFill>
                          <a:effectLst/>
                          <a:latin typeface="inherit"/>
                        </a:rPr>
                        <a:t>Mark</a:t>
                      </a:r>
                    </a:p>
                  </a:txBody>
                  <a:tcPr marL="0" marR="0" marT="0" marB="0" anchor="ctr">
                    <a:lnL>
                      <a:noFill/>
                    </a:lnL>
                    <a:lnR>
                      <a:noFill/>
                    </a:lnR>
                    <a:lnT w="6350" cap="flat" cmpd="sng" algn="ctr">
                      <a:solidFill>
                        <a:srgbClr val="F4F4F4"/>
                      </a:solidFill>
                      <a:prstDash val="solid"/>
                      <a:round/>
                      <a:headEnd type="none" w="med" len="med"/>
                      <a:tailEnd type="none" w="med" len="med"/>
                    </a:lnT>
                    <a:lnB w="6350" cap="flat" cmpd="sng" algn="ctr">
                      <a:solidFill>
                        <a:srgbClr val="F4F4F4"/>
                      </a:solidFill>
                      <a:prstDash val="solid"/>
                      <a:round/>
                      <a:headEnd type="none" w="med" len="med"/>
                      <a:tailEnd type="none" w="med" len="med"/>
                    </a:lnB>
                    <a:solidFill>
                      <a:srgbClr val="E0E0E0"/>
                    </a:solidFill>
                  </a:tcPr>
                </a:tc>
                <a:tc>
                  <a:txBody>
                    <a:bodyPr/>
                    <a:lstStyle/>
                    <a:p>
                      <a:pPr algn="l" fontAlgn="base"/>
                      <a:r>
                        <a:rPr lang="en-US">
                          <a:solidFill>
                            <a:srgbClr val="161616"/>
                          </a:solidFill>
                          <a:effectLst/>
                          <a:latin typeface="inherit"/>
                        </a:rPr>
                        <a:t>Visibility type</a:t>
                      </a:r>
                    </a:p>
                  </a:txBody>
                  <a:tcPr marL="0" marR="0" marT="0" marB="0" anchor="ctr">
                    <a:lnL>
                      <a:noFill/>
                    </a:lnL>
                    <a:lnR>
                      <a:noFill/>
                    </a:lnR>
                    <a:lnT w="6350" cap="flat" cmpd="sng" algn="ctr">
                      <a:solidFill>
                        <a:srgbClr val="F4F4F4"/>
                      </a:solidFill>
                      <a:prstDash val="solid"/>
                      <a:round/>
                      <a:headEnd type="none" w="med" len="med"/>
                      <a:tailEnd type="none" w="med" len="med"/>
                    </a:lnT>
                    <a:lnB w="6350" cap="flat" cmpd="sng" algn="ctr">
                      <a:solidFill>
                        <a:srgbClr val="F4F4F4"/>
                      </a:solidFill>
                      <a:prstDash val="solid"/>
                      <a:round/>
                      <a:headEnd type="none" w="med" len="med"/>
                      <a:tailEnd type="none" w="med" len="med"/>
                    </a:lnB>
                    <a:solidFill>
                      <a:srgbClr val="E0E0E0"/>
                    </a:solidFill>
                  </a:tcPr>
                </a:tc>
                <a:extLst>
                  <a:ext uri="{0D108BD9-81ED-4DB2-BD59-A6C34878D82A}">
                    <a16:rowId xmlns:a16="http://schemas.microsoft.com/office/drawing/2014/main" val="439420438"/>
                  </a:ext>
                </a:extLst>
              </a:tr>
              <a:tr h="0">
                <a:tc>
                  <a:txBody>
                    <a:bodyPr/>
                    <a:lstStyle/>
                    <a:p>
                      <a:pPr algn="l" fontAlgn="base"/>
                      <a:r>
                        <a:rPr lang="he-IL">
                          <a:solidFill>
                            <a:srgbClr val="525252"/>
                          </a:solidFill>
                          <a:effectLst/>
                          <a:latin typeface="inherit"/>
                        </a:rPr>
                        <a:t>+</a:t>
                      </a:r>
                    </a:p>
                  </a:txBody>
                  <a:tcPr marL="0" marR="0" marT="0" marB="0" anchor="ctr">
                    <a:lnL>
                      <a:noFill/>
                    </a:lnL>
                    <a:lnR>
                      <a:noFill/>
                    </a:lnR>
                    <a:lnT w="6350" cap="flat" cmpd="sng" algn="ctr">
                      <a:solidFill>
                        <a:srgbClr val="F4F4F4"/>
                      </a:solidFill>
                      <a:prstDash val="solid"/>
                      <a:round/>
                      <a:headEnd type="none" w="med" len="med"/>
                      <a:tailEnd type="none" w="med" len="med"/>
                    </a:lnT>
                    <a:lnB w="6350" cap="flat" cmpd="sng" algn="ctr">
                      <a:solidFill>
                        <a:srgbClr val="F4F4F4"/>
                      </a:solidFill>
                      <a:prstDash val="solid"/>
                      <a:round/>
                      <a:headEnd type="none" w="med" len="med"/>
                      <a:tailEnd type="none" w="med" len="med"/>
                    </a:lnB>
                    <a:solidFill>
                      <a:srgbClr val="F4F4F4"/>
                    </a:solidFill>
                  </a:tcPr>
                </a:tc>
                <a:tc>
                  <a:txBody>
                    <a:bodyPr/>
                    <a:lstStyle/>
                    <a:p>
                      <a:pPr algn="l" fontAlgn="base"/>
                      <a:r>
                        <a:rPr lang="en-US">
                          <a:solidFill>
                            <a:srgbClr val="525252"/>
                          </a:solidFill>
                          <a:effectLst/>
                          <a:latin typeface="inherit"/>
                        </a:rPr>
                        <a:t>Public</a:t>
                      </a:r>
                    </a:p>
                  </a:txBody>
                  <a:tcPr marL="0" marR="0" marT="0" marB="0" anchor="ctr">
                    <a:lnL>
                      <a:noFill/>
                    </a:lnL>
                    <a:lnR>
                      <a:noFill/>
                    </a:lnR>
                    <a:lnT w="6350" cap="flat" cmpd="sng" algn="ctr">
                      <a:solidFill>
                        <a:srgbClr val="F4F4F4"/>
                      </a:solidFill>
                      <a:prstDash val="solid"/>
                      <a:round/>
                      <a:headEnd type="none" w="med" len="med"/>
                      <a:tailEnd type="none" w="med" len="med"/>
                    </a:lnT>
                    <a:lnB w="6350" cap="flat" cmpd="sng" algn="ctr">
                      <a:solidFill>
                        <a:srgbClr val="F4F4F4"/>
                      </a:solidFill>
                      <a:prstDash val="solid"/>
                      <a:round/>
                      <a:headEnd type="none" w="med" len="med"/>
                      <a:tailEnd type="none" w="med" len="med"/>
                    </a:lnB>
                    <a:solidFill>
                      <a:srgbClr val="F4F4F4"/>
                    </a:solidFill>
                  </a:tcPr>
                </a:tc>
                <a:extLst>
                  <a:ext uri="{0D108BD9-81ED-4DB2-BD59-A6C34878D82A}">
                    <a16:rowId xmlns:a16="http://schemas.microsoft.com/office/drawing/2014/main" val="623498330"/>
                  </a:ext>
                </a:extLst>
              </a:tr>
              <a:tr h="0">
                <a:tc>
                  <a:txBody>
                    <a:bodyPr/>
                    <a:lstStyle/>
                    <a:p>
                      <a:pPr algn="l" fontAlgn="base"/>
                      <a:r>
                        <a:rPr lang="he-IL">
                          <a:solidFill>
                            <a:srgbClr val="525252"/>
                          </a:solidFill>
                          <a:effectLst/>
                          <a:latin typeface="inherit"/>
                        </a:rPr>
                        <a:t>#</a:t>
                      </a:r>
                    </a:p>
                  </a:txBody>
                  <a:tcPr marL="0" marR="0" marT="0" marB="0" anchor="ctr">
                    <a:lnL>
                      <a:noFill/>
                    </a:lnL>
                    <a:lnR>
                      <a:noFill/>
                    </a:lnR>
                    <a:lnT w="6350" cap="flat" cmpd="sng" algn="ctr">
                      <a:solidFill>
                        <a:srgbClr val="F4F4F4"/>
                      </a:solidFill>
                      <a:prstDash val="solid"/>
                      <a:round/>
                      <a:headEnd type="none" w="med" len="med"/>
                      <a:tailEnd type="none" w="med" len="med"/>
                    </a:lnT>
                    <a:lnB w="6350" cap="flat" cmpd="sng" algn="ctr">
                      <a:solidFill>
                        <a:srgbClr val="F4F4F4"/>
                      </a:solidFill>
                      <a:prstDash val="solid"/>
                      <a:round/>
                      <a:headEnd type="none" w="med" len="med"/>
                      <a:tailEnd type="none" w="med" len="med"/>
                    </a:lnB>
                    <a:solidFill>
                      <a:srgbClr val="F4F4F4"/>
                    </a:solidFill>
                  </a:tcPr>
                </a:tc>
                <a:tc>
                  <a:txBody>
                    <a:bodyPr/>
                    <a:lstStyle/>
                    <a:p>
                      <a:pPr algn="l" fontAlgn="base"/>
                      <a:r>
                        <a:rPr lang="en-US" dirty="0">
                          <a:solidFill>
                            <a:srgbClr val="525252"/>
                          </a:solidFill>
                          <a:effectLst/>
                          <a:latin typeface="inherit"/>
                        </a:rPr>
                        <a:t>Protected</a:t>
                      </a:r>
                    </a:p>
                  </a:txBody>
                  <a:tcPr marL="0" marR="0" marT="0" marB="0" anchor="ctr">
                    <a:lnL>
                      <a:noFill/>
                    </a:lnL>
                    <a:lnR>
                      <a:noFill/>
                    </a:lnR>
                    <a:lnT w="6350" cap="flat" cmpd="sng" algn="ctr">
                      <a:solidFill>
                        <a:srgbClr val="F4F4F4"/>
                      </a:solidFill>
                      <a:prstDash val="solid"/>
                      <a:round/>
                      <a:headEnd type="none" w="med" len="med"/>
                      <a:tailEnd type="none" w="med" len="med"/>
                    </a:lnT>
                    <a:lnB w="6350" cap="flat" cmpd="sng" algn="ctr">
                      <a:solidFill>
                        <a:srgbClr val="F4F4F4"/>
                      </a:solidFill>
                      <a:prstDash val="solid"/>
                      <a:round/>
                      <a:headEnd type="none" w="med" len="med"/>
                      <a:tailEnd type="none" w="med" len="med"/>
                    </a:lnB>
                    <a:solidFill>
                      <a:srgbClr val="F4F4F4"/>
                    </a:solidFill>
                  </a:tcPr>
                </a:tc>
                <a:extLst>
                  <a:ext uri="{0D108BD9-81ED-4DB2-BD59-A6C34878D82A}">
                    <a16:rowId xmlns:a16="http://schemas.microsoft.com/office/drawing/2014/main" val="3406536703"/>
                  </a:ext>
                </a:extLst>
              </a:tr>
              <a:tr h="0">
                <a:tc>
                  <a:txBody>
                    <a:bodyPr/>
                    <a:lstStyle/>
                    <a:p>
                      <a:pPr algn="l" fontAlgn="base"/>
                      <a:r>
                        <a:rPr lang="he-IL">
                          <a:solidFill>
                            <a:srgbClr val="525252"/>
                          </a:solidFill>
                          <a:effectLst/>
                          <a:latin typeface="inherit"/>
                        </a:rPr>
                        <a:t>-</a:t>
                      </a:r>
                    </a:p>
                  </a:txBody>
                  <a:tcPr marL="0" marR="0" marT="0" marB="0" anchor="ctr">
                    <a:lnL>
                      <a:noFill/>
                    </a:lnL>
                    <a:lnR>
                      <a:noFill/>
                    </a:lnR>
                    <a:lnT w="6350" cap="flat" cmpd="sng" algn="ctr">
                      <a:solidFill>
                        <a:srgbClr val="F4F4F4"/>
                      </a:solidFill>
                      <a:prstDash val="solid"/>
                      <a:round/>
                      <a:headEnd type="none" w="med" len="med"/>
                      <a:tailEnd type="none" w="med" len="med"/>
                    </a:lnT>
                    <a:lnB w="6350" cap="flat" cmpd="sng" algn="ctr">
                      <a:solidFill>
                        <a:srgbClr val="E5E5E5"/>
                      </a:solidFill>
                      <a:prstDash val="solid"/>
                      <a:round/>
                      <a:headEnd type="none" w="med" len="med"/>
                      <a:tailEnd type="none" w="med" len="med"/>
                    </a:lnB>
                    <a:solidFill>
                      <a:srgbClr val="F4F4F4"/>
                    </a:solidFill>
                  </a:tcPr>
                </a:tc>
                <a:tc>
                  <a:txBody>
                    <a:bodyPr/>
                    <a:lstStyle/>
                    <a:p>
                      <a:pPr algn="l" fontAlgn="base"/>
                      <a:r>
                        <a:rPr lang="en-US">
                          <a:solidFill>
                            <a:srgbClr val="525252"/>
                          </a:solidFill>
                          <a:effectLst/>
                          <a:latin typeface="inherit"/>
                        </a:rPr>
                        <a:t>Private</a:t>
                      </a:r>
                    </a:p>
                  </a:txBody>
                  <a:tcPr marL="0" marR="0" marT="0" marB="0" anchor="ctr">
                    <a:lnL>
                      <a:noFill/>
                    </a:lnL>
                    <a:lnR>
                      <a:noFill/>
                    </a:lnR>
                    <a:lnT w="6350" cap="flat" cmpd="sng" algn="ctr">
                      <a:solidFill>
                        <a:srgbClr val="F4F4F4"/>
                      </a:solidFill>
                      <a:prstDash val="solid"/>
                      <a:round/>
                      <a:headEnd type="none" w="med" len="med"/>
                      <a:tailEnd type="none" w="med" len="med"/>
                    </a:lnT>
                    <a:lnB w="6350" cap="flat" cmpd="sng" algn="ctr">
                      <a:solidFill>
                        <a:srgbClr val="E5E5E5"/>
                      </a:solidFill>
                      <a:prstDash val="solid"/>
                      <a:round/>
                      <a:headEnd type="none" w="med" len="med"/>
                      <a:tailEnd type="none" w="med" len="med"/>
                    </a:lnB>
                    <a:solidFill>
                      <a:srgbClr val="F4F4F4"/>
                    </a:solidFill>
                  </a:tcPr>
                </a:tc>
                <a:extLst>
                  <a:ext uri="{0D108BD9-81ED-4DB2-BD59-A6C34878D82A}">
                    <a16:rowId xmlns:a16="http://schemas.microsoft.com/office/drawing/2014/main" val="1036002835"/>
                  </a:ext>
                </a:extLst>
              </a:tr>
              <a:tr h="0">
                <a:tc>
                  <a:txBody>
                    <a:bodyPr/>
                    <a:lstStyle/>
                    <a:p>
                      <a:pPr algn="l" fontAlgn="base"/>
                      <a:r>
                        <a:rPr lang="he-IL">
                          <a:solidFill>
                            <a:srgbClr val="161616"/>
                          </a:solidFill>
                          <a:effectLst/>
                          <a:latin typeface="inherit"/>
                        </a:rPr>
                        <a:t>~</a:t>
                      </a:r>
                    </a:p>
                  </a:txBody>
                  <a:tcPr marL="0" marR="0" marT="0" marB="0" anchor="ctr">
                    <a:lnL>
                      <a:noFill/>
                    </a:lnL>
                    <a:lnR>
                      <a:noFill/>
                    </a:lnR>
                    <a:lnT w="6350" cap="flat" cmpd="sng" algn="ctr">
                      <a:solidFill>
                        <a:srgbClr val="E5E5E5"/>
                      </a:solidFill>
                      <a:prstDash val="solid"/>
                      <a:round/>
                      <a:headEnd type="none" w="med" len="med"/>
                      <a:tailEnd type="none" w="med" len="med"/>
                    </a:lnT>
                    <a:lnB w="6350" cap="flat" cmpd="sng" algn="ctr">
                      <a:solidFill>
                        <a:srgbClr val="E5E5E5"/>
                      </a:solidFill>
                      <a:prstDash val="solid"/>
                      <a:round/>
                      <a:headEnd type="none" w="med" len="med"/>
                      <a:tailEnd type="none" w="med" len="med"/>
                    </a:lnB>
                    <a:solidFill>
                      <a:srgbClr val="E5E5E5"/>
                    </a:solidFill>
                  </a:tcPr>
                </a:tc>
                <a:tc>
                  <a:txBody>
                    <a:bodyPr/>
                    <a:lstStyle/>
                    <a:p>
                      <a:pPr algn="l" fontAlgn="base"/>
                      <a:r>
                        <a:rPr lang="en-US" dirty="0">
                          <a:solidFill>
                            <a:srgbClr val="161616"/>
                          </a:solidFill>
                          <a:effectLst/>
                          <a:latin typeface="inherit"/>
                        </a:rPr>
                        <a:t>Package</a:t>
                      </a:r>
                    </a:p>
                  </a:txBody>
                  <a:tcPr marL="0" marR="0" marT="0" marB="0" anchor="ctr">
                    <a:lnL>
                      <a:noFill/>
                    </a:lnL>
                    <a:lnR>
                      <a:noFill/>
                    </a:lnR>
                    <a:lnT w="6350" cap="flat" cmpd="sng" algn="ctr">
                      <a:solidFill>
                        <a:srgbClr val="E5E5E5"/>
                      </a:solidFill>
                      <a:prstDash val="solid"/>
                      <a:round/>
                      <a:headEnd type="none" w="med" len="med"/>
                      <a:tailEnd type="none" w="med" len="med"/>
                    </a:lnT>
                    <a:lnB w="6350" cap="flat" cmpd="sng" algn="ctr">
                      <a:solidFill>
                        <a:srgbClr val="E5E5E5"/>
                      </a:solidFill>
                      <a:prstDash val="solid"/>
                      <a:round/>
                      <a:headEnd type="none" w="med" len="med"/>
                      <a:tailEnd type="none" w="med" len="med"/>
                    </a:lnB>
                    <a:solidFill>
                      <a:srgbClr val="E5E5E5"/>
                    </a:solidFill>
                  </a:tcPr>
                </a:tc>
                <a:extLst>
                  <a:ext uri="{0D108BD9-81ED-4DB2-BD59-A6C34878D82A}">
                    <a16:rowId xmlns:a16="http://schemas.microsoft.com/office/drawing/2014/main" val="4079490304"/>
                  </a:ext>
                </a:extLst>
              </a:tr>
            </a:tbl>
          </a:graphicData>
        </a:graphic>
      </p:graphicFrame>
      <p:pic>
        <p:nvPicPr>
          <p:cNvPr id="10244" name="Picture 4" descr="Figure 15 shows all attributes and operations as public">
            <a:extLst>
              <a:ext uri="{FF2B5EF4-FFF2-40B4-BE49-F238E27FC236}">
                <a16:creationId xmlns:a16="http://schemas.microsoft.com/office/drawing/2014/main" id="{608E998B-3D90-A567-C184-C5024A4F536E}"/>
              </a:ext>
            </a:extLst>
          </p:cNvPr>
          <p:cNvPicPr>
            <a:picLocks noGrp="1" noChangeAspect="1" noChangeArrowheads="1"/>
          </p:cNvPicPr>
          <p:nvPr>
            <p:ph sz="half" idx="3"/>
          </p:nvPr>
        </p:nvPicPr>
        <p:blipFill>
          <a:blip r:embed="rId2">
            <a:extLst>
              <a:ext uri="{28A0092B-C50C-407E-A947-70E740481C1C}">
                <a14:useLocalDpi xmlns:a14="http://schemas.microsoft.com/office/drawing/2010/main" val="0"/>
              </a:ext>
            </a:extLst>
          </a:blip>
          <a:srcRect/>
          <a:stretch>
            <a:fillRect/>
          </a:stretch>
        </p:blipFill>
        <p:spPr bwMode="auto">
          <a:xfrm>
            <a:off x="1524000" y="2452370"/>
            <a:ext cx="7244265" cy="3385906"/>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84323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F8EDC851-8B7B-7F03-2288-F3D4F36095A3}"/>
              </a:ext>
            </a:extLst>
          </p:cNvPr>
          <p:cNvSpPr>
            <a:spLocks noGrp="1"/>
          </p:cNvSpPr>
          <p:nvPr>
            <p:ph type="title"/>
          </p:nvPr>
        </p:nvSpPr>
        <p:spPr>
          <a:xfrm>
            <a:off x="4849495" y="290830"/>
            <a:ext cx="2493009" cy="492443"/>
          </a:xfrm>
        </p:spPr>
        <p:txBody>
          <a:bodyPr/>
          <a:lstStyle/>
          <a:p>
            <a:pPr rtl="1"/>
            <a:r>
              <a:rPr lang="he-IL" dirty="0">
                <a:solidFill>
                  <a:schemeClr val="bg1"/>
                </a:solidFill>
              </a:rPr>
              <a:t>תלות</a:t>
            </a:r>
          </a:p>
        </p:txBody>
      </p:sp>
      <p:sp>
        <p:nvSpPr>
          <p:cNvPr id="5" name="תיבת טקסט 4">
            <a:extLst>
              <a:ext uri="{FF2B5EF4-FFF2-40B4-BE49-F238E27FC236}">
                <a16:creationId xmlns:a16="http://schemas.microsoft.com/office/drawing/2014/main" id="{951D4ECD-F64E-F11C-8E8F-FA5F7D4A01AE}"/>
              </a:ext>
            </a:extLst>
          </p:cNvPr>
          <p:cNvSpPr txBox="1"/>
          <p:nvPr/>
        </p:nvSpPr>
        <p:spPr>
          <a:xfrm>
            <a:off x="1524000" y="1066800"/>
            <a:ext cx="10058400" cy="1291636"/>
          </a:xfrm>
          <a:prstGeom prst="rect">
            <a:avLst/>
          </a:prstGeom>
          <a:noFill/>
        </p:spPr>
        <p:txBody>
          <a:bodyPr wrap="square" rtlCol="1">
            <a:spAutoFit/>
          </a:bodyPr>
          <a:lstStyle/>
          <a:p>
            <a:pPr algn="r" rtl="1">
              <a:lnSpc>
                <a:spcPct val="150000"/>
              </a:lnSpc>
            </a:pPr>
            <a:r>
              <a:rPr lang="he-IL" b="0" i="0" dirty="0">
                <a:solidFill>
                  <a:schemeClr val="bg1"/>
                </a:solidFill>
                <a:effectLst/>
                <a:latin typeface="Roboto" panose="02000000000000000000" pitchFamily="2" charset="0"/>
              </a:rPr>
              <a:t>אובייקט של מחלקה אחת עשוי להשתמש באובייקט של מחלקה אחרת בקוד של מתודה. אם האובייקט אינו מאוחסן בשום שדה, אז זה מעוצב כיחסי תלות. לדוגמה, למחלקה </a:t>
            </a:r>
            <a:r>
              <a:rPr lang="en-US" b="0" i="0" dirty="0">
                <a:solidFill>
                  <a:schemeClr val="bg1"/>
                </a:solidFill>
                <a:effectLst/>
                <a:latin typeface="Roboto" panose="02000000000000000000" pitchFamily="2" charset="0"/>
              </a:rPr>
              <a:t>Person</a:t>
            </a:r>
            <a:r>
              <a:rPr lang="he-IL" b="0" i="0" dirty="0">
                <a:solidFill>
                  <a:schemeClr val="bg1"/>
                </a:solidFill>
                <a:effectLst/>
                <a:latin typeface="Roboto" panose="02000000000000000000" pitchFamily="2" charset="0"/>
              </a:rPr>
              <a:t> עשויה להיות מתודה</a:t>
            </a:r>
            <a:r>
              <a:rPr lang="en-US" b="0" i="0" dirty="0" err="1">
                <a:solidFill>
                  <a:schemeClr val="bg1"/>
                </a:solidFill>
                <a:effectLst/>
                <a:latin typeface="Roboto" panose="02000000000000000000" pitchFamily="2" charset="0"/>
              </a:rPr>
              <a:t>hasRead</a:t>
            </a:r>
            <a:r>
              <a:rPr lang="en-US" b="0" i="0" dirty="0">
                <a:solidFill>
                  <a:schemeClr val="bg1"/>
                </a:solidFill>
                <a:effectLst/>
                <a:latin typeface="Roboto" panose="02000000000000000000" pitchFamily="2" charset="0"/>
              </a:rPr>
              <a:t> </a:t>
            </a:r>
            <a:r>
              <a:rPr lang="he-IL" b="0" i="0" dirty="0">
                <a:solidFill>
                  <a:schemeClr val="bg1"/>
                </a:solidFill>
                <a:effectLst/>
                <a:latin typeface="Roboto" panose="02000000000000000000" pitchFamily="2" charset="0"/>
              </a:rPr>
              <a:t> עם פרמטר</a:t>
            </a:r>
            <a:r>
              <a:rPr lang="en-US" b="0" i="0" dirty="0">
                <a:solidFill>
                  <a:schemeClr val="bg1"/>
                </a:solidFill>
                <a:effectLst/>
                <a:latin typeface="Roboto" panose="02000000000000000000" pitchFamily="2" charset="0"/>
              </a:rPr>
              <a:t>Book </a:t>
            </a:r>
            <a:r>
              <a:rPr lang="he-IL" b="0" i="0" dirty="0">
                <a:solidFill>
                  <a:schemeClr val="bg1"/>
                </a:solidFill>
                <a:effectLst/>
                <a:latin typeface="Roboto" panose="02000000000000000000" pitchFamily="2" charset="0"/>
              </a:rPr>
              <a:t> שמחזיר אמת אם האדם קרא את הספר.</a:t>
            </a:r>
            <a:endParaRPr lang="he-IL" dirty="0">
              <a:solidFill>
                <a:schemeClr val="bg1"/>
              </a:solidFill>
            </a:endParaRPr>
          </a:p>
        </p:txBody>
      </p:sp>
      <p:pic>
        <p:nvPicPr>
          <p:cNvPr id="4100" name="Picture 4">
            <a:extLst>
              <a:ext uri="{FF2B5EF4-FFF2-40B4-BE49-F238E27FC236}">
                <a16:creationId xmlns:a16="http://schemas.microsoft.com/office/drawing/2014/main" id="{61967A64-F3AB-4BA2-9A31-CA5B74DBA5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38563" y="2943225"/>
            <a:ext cx="4714875" cy="971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1713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F8EDC851-8B7B-7F03-2288-F3D4F36095A3}"/>
              </a:ext>
            </a:extLst>
          </p:cNvPr>
          <p:cNvSpPr>
            <a:spLocks noGrp="1"/>
          </p:cNvSpPr>
          <p:nvPr>
            <p:ph type="title"/>
          </p:nvPr>
        </p:nvSpPr>
        <p:spPr>
          <a:xfrm>
            <a:off x="4849495" y="290830"/>
            <a:ext cx="2493009" cy="492443"/>
          </a:xfrm>
        </p:spPr>
        <p:txBody>
          <a:bodyPr/>
          <a:lstStyle/>
          <a:p>
            <a:pPr rtl="1"/>
            <a:r>
              <a:rPr lang="he-IL" dirty="0">
                <a:solidFill>
                  <a:schemeClr val="bg1"/>
                </a:solidFill>
              </a:rPr>
              <a:t>שיוך חד כיווני</a:t>
            </a:r>
          </a:p>
        </p:txBody>
      </p:sp>
      <p:sp>
        <p:nvSpPr>
          <p:cNvPr id="5" name="תיבת טקסט 4">
            <a:extLst>
              <a:ext uri="{FF2B5EF4-FFF2-40B4-BE49-F238E27FC236}">
                <a16:creationId xmlns:a16="http://schemas.microsoft.com/office/drawing/2014/main" id="{951D4ECD-F64E-F11C-8E8F-FA5F7D4A01AE}"/>
              </a:ext>
            </a:extLst>
          </p:cNvPr>
          <p:cNvSpPr txBox="1"/>
          <p:nvPr/>
        </p:nvSpPr>
        <p:spPr>
          <a:xfrm>
            <a:off x="1524000" y="1066800"/>
            <a:ext cx="10058400" cy="2534027"/>
          </a:xfrm>
          <a:prstGeom prst="rect">
            <a:avLst/>
          </a:prstGeom>
          <a:noFill/>
        </p:spPr>
        <p:txBody>
          <a:bodyPr wrap="square" rtlCol="1">
            <a:spAutoFit/>
          </a:bodyPr>
          <a:lstStyle/>
          <a:p>
            <a:pPr algn="r" rtl="1">
              <a:lnSpc>
                <a:spcPct val="150000"/>
              </a:lnSpc>
            </a:pPr>
            <a:r>
              <a:rPr lang="he-IL" b="0" i="0" dirty="0">
                <a:solidFill>
                  <a:schemeClr val="bg1"/>
                </a:solidFill>
                <a:effectLst/>
                <a:latin typeface="Roboto" panose="02000000000000000000" pitchFamily="2" charset="0"/>
              </a:rPr>
              <a:t>אובייקט עשוי לאחסן אובייקט אחר בשדה. לדוגמה, אנשים מחזיקים בספרים, אשר עשויים להיות מיוצגים על ידי שדה בעלים באובייקטים של אדם.</a:t>
            </a:r>
          </a:p>
          <a:p>
            <a:pPr algn="r" rtl="1">
              <a:lnSpc>
                <a:spcPct val="150000"/>
              </a:lnSpc>
            </a:pPr>
            <a:r>
              <a:rPr lang="he-IL" b="0" i="0" dirty="0">
                <a:solidFill>
                  <a:schemeClr val="bg1"/>
                </a:solidFill>
                <a:effectLst/>
                <a:latin typeface="Roboto" panose="02000000000000000000" pitchFamily="2" charset="0"/>
              </a:rPr>
              <a:t> הסימנים * באיור מצביעים על כך שספר עשוי להיות בבעלות כל מספר של אנשים, ושאדם יכול להחזיק בכל מספר ספרים.</a:t>
            </a:r>
          </a:p>
          <a:p>
            <a:pPr algn="r">
              <a:lnSpc>
                <a:spcPct val="150000"/>
              </a:lnSpc>
            </a:pPr>
            <a:br>
              <a:rPr lang="he-IL" b="0" i="0" dirty="0">
                <a:solidFill>
                  <a:schemeClr val="bg1"/>
                </a:solidFill>
                <a:effectLst/>
                <a:latin typeface="Roboto" panose="02000000000000000000" pitchFamily="2" charset="0"/>
              </a:rPr>
            </a:br>
            <a:endParaRPr lang="he-IL" dirty="0">
              <a:solidFill>
                <a:schemeClr val="bg1"/>
              </a:solidFill>
            </a:endParaRPr>
          </a:p>
        </p:txBody>
      </p:sp>
      <p:pic>
        <p:nvPicPr>
          <p:cNvPr id="4098" name="Picture 2">
            <a:extLst>
              <a:ext uri="{FF2B5EF4-FFF2-40B4-BE49-F238E27FC236}">
                <a16:creationId xmlns:a16="http://schemas.microsoft.com/office/drawing/2014/main" id="{E6825022-9D05-BFF1-D4F9-E624381383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61130" y="3062838"/>
            <a:ext cx="4683669" cy="10759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00137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F8EDC851-8B7B-7F03-2288-F3D4F36095A3}"/>
              </a:ext>
            </a:extLst>
          </p:cNvPr>
          <p:cNvSpPr>
            <a:spLocks noGrp="1"/>
          </p:cNvSpPr>
          <p:nvPr>
            <p:ph type="title"/>
          </p:nvPr>
        </p:nvSpPr>
        <p:spPr>
          <a:xfrm>
            <a:off x="4849495" y="290830"/>
            <a:ext cx="2493009" cy="492443"/>
          </a:xfrm>
        </p:spPr>
        <p:txBody>
          <a:bodyPr/>
          <a:lstStyle/>
          <a:p>
            <a:pPr rtl="1"/>
            <a:r>
              <a:rPr lang="he-IL" dirty="0">
                <a:solidFill>
                  <a:schemeClr val="bg1"/>
                </a:solidFill>
              </a:rPr>
              <a:t>שיוך דו-כיווני</a:t>
            </a:r>
          </a:p>
        </p:txBody>
      </p:sp>
      <p:sp>
        <p:nvSpPr>
          <p:cNvPr id="5" name="תיבת טקסט 4">
            <a:extLst>
              <a:ext uri="{FF2B5EF4-FFF2-40B4-BE49-F238E27FC236}">
                <a16:creationId xmlns:a16="http://schemas.microsoft.com/office/drawing/2014/main" id="{951D4ECD-F64E-F11C-8E8F-FA5F7D4A01AE}"/>
              </a:ext>
            </a:extLst>
          </p:cNvPr>
          <p:cNvSpPr txBox="1"/>
          <p:nvPr/>
        </p:nvSpPr>
        <p:spPr>
          <a:xfrm>
            <a:off x="1524000" y="1066800"/>
            <a:ext cx="10058400" cy="872034"/>
          </a:xfrm>
          <a:prstGeom prst="rect">
            <a:avLst/>
          </a:prstGeom>
          <a:noFill/>
        </p:spPr>
        <p:txBody>
          <a:bodyPr wrap="square" rtlCol="1">
            <a:spAutoFit/>
          </a:bodyPr>
          <a:lstStyle/>
          <a:p>
            <a:pPr algn="r" rtl="1">
              <a:lnSpc>
                <a:spcPct val="150000"/>
              </a:lnSpc>
            </a:pPr>
            <a:r>
              <a:rPr lang="he-IL" b="0" i="0" dirty="0">
                <a:solidFill>
                  <a:schemeClr val="bg1"/>
                </a:solidFill>
                <a:effectLst/>
                <a:latin typeface="Roboto" panose="02000000000000000000" pitchFamily="2" charset="0"/>
              </a:rPr>
              <a:t>שני אובייקטים עשויים לאחסן זה את זה בשדות. לדוגמה, בנוסף לאובייקט של אדם המפרט את כל הספרים שבבעלות האדם, אובייקט ספר עשוי לרשום את כל האנשים שבבעלותם.</a:t>
            </a:r>
            <a:endParaRPr lang="he-IL" dirty="0">
              <a:solidFill>
                <a:schemeClr val="bg1"/>
              </a:solidFill>
            </a:endParaRPr>
          </a:p>
        </p:txBody>
      </p:sp>
      <p:pic>
        <p:nvPicPr>
          <p:cNvPr id="5122" name="Picture 2">
            <a:extLst>
              <a:ext uri="{FF2B5EF4-FFF2-40B4-BE49-F238E27FC236}">
                <a16:creationId xmlns:a16="http://schemas.microsoft.com/office/drawing/2014/main" id="{219CE64E-77AA-B672-B643-5B98C7DE95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43325" y="2928938"/>
            <a:ext cx="4705350" cy="1000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59938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F8EDC851-8B7B-7F03-2288-F3D4F36095A3}"/>
              </a:ext>
            </a:extLst>
          </p:cNvPr>
          <p:cNvSpPr>
            <a:spLocks noGrp="1"/>
          </p:cNvSpPr>
          <p:nvPr>
            <p:ph type="title"/>
          </p:nvPr>
        </p:nvSpPr>
        <p:spPr>
          <a:xfrm>
            <a:off x="4849495" y="290830"/>
            <a:ext cx="2493009" cy="492443"/>
          </a:xfrm>
        </p:spPr>
        <p:txBody>
          <a:bodyPr/>
          <a:lstStyle/>
          <a:p>
            <a:pPr rtl="1"/>
            <a:r>
              <a:rPr lang="he-IL" dirty="0">
                <a:solidFill>
                  <a:schemeClr val="bg1"/>
                </a:solidFill>
              </a:rPr>
              <a:t>צבירה</a:t>
            </a:r>
          </a:p>
        </p:txBody>
      </p:sp>
      <p:sp>
        <p:nvSpPr>
          <p:cNvPr id="5" name="תיבת טקסט 4">
            <a:extLst>
              <a:ext uri="{FF2B5EF4-FFF2-40B4-BE49-F238E27FC236}">
                <a16:creationId xmlns:a16="http://schemas.microsoft.com/office/drawing/2014/main" id="{951D4ECD-F64E-F11C-8E8F-FA5F7D4A01AE}"/>
              </a:ext>
            </a:extLst>
          </p:cNvPr>
          <p:cNvSpPr txBox="1"/>
          <p:nvPr/>
        </p:nvSpPr>
        <p:spPr>
          <a:xfrm>
            <a:off x="1524000" y="1066800"/>
            <a:ext cx="10058400" cy="2534027"/>
          </a:xfrm>
          <a:prstGeom prst="rect">
            <a:avLst/>
          </a:prstGeom>
          <a:noFill/>
        </p:spPr>
        <p:txBody>
          <a:bodyPr wrap="square" rtlCol="1">
            <a:spAutoFit/>
          </a:bodyPr>
          <a:lstStyle/>
          <a:p>
            <a:pPr algn="r" rtl="1">
              <a:lnSpc>
                <a:spcPct val="150000"/>
              </a:lnSpc>
            </a:pPr>
            <a:r>
              <a:rPr lang="he-IL" b="0" i="0" dirty="0">
                <a:solidFill>
                  <a:schemeClr val="bg1"/>
                </a:solidFill>
                <a:effectLst/>
                <a:latin typeface="Roboto" panose="02000000000000000000" pitchFamily="2" charset="0"/>
              </a:rPr>
              <a:t>לאובייקט אחד</a:t>
            </a:r>
            <a:r>
              <a:rPr lang="en-US" b="0" i="0" dirty="0">
                <a:solidFill>
                  <a:schemeClr val="bg1"/>
                </a:solidFill>
                <a:effectLst/>
                <a:latin typeface="Roboto" panose="02000000000000000000" pitchFamily="2" charset="0"/>
              </a:rPr>
              <a:t>A </a:t>
            </a:r>
            <a:r>
              <a:rPr lang="he-IL" b="0" i="0" dirty="0">
                <a:solidFill>
                  <a:schemeClr val="bg1"/>
                </a:solidFill>
                <a:effectLst/>
                <a:latin typeface="Roboto" panose="02000000000000000000" pitchFamily="2" charset="0"/>
              </a:rPr>
              <a:t> יש בבעלותו אובייקט אח</a:t>
            </a:r>
            <a:r>
              <a:rPr lang="he-IL" dirty="0">
                <a:solidFill>
                  <a:schemeClr val="bg1"/>
                </a:solidFill>
                <a:latin typeface="Roboto" panose="02000000000000000000" pitchFamily="2" charset="0"/>
              </a:rPr>
              <a:t>ר </a:t>
            </a:r>
            <a:r>
              <a:rPr lang="en-US" dirty="0">
                <a:solidFill>
                  <a:schemeClr val="bg1"/>
                </a:solidFill>
                <a:latin typeface="Roboto" panose="02000000000000000000" pitchFamily="2" charset="0"/>
              </a:rPr>
              <a:t>B</a:t>
            </a:r>
            <a:r>
              <a:rPr lang="he-IL" dirty="0">
                <a:solidFill>
                  <a:schemeClr val="bg1"/>
                </a:solidFill>
                <a:latin typeface="Roboto" panose="02000000000000000000" pitchFamily="2" charset="0"/>
              </a:rPr>
              <a:t>.</a:t>
            </a:r>
          </a:p>
          <a:p>
            <a:pPr algn="r" rtl="1">
              <a:lnSpc>
                <a:spcPct val="150000"/>
              </a:lnSpc>
            </a:pPr>
            <a:r>
              <a:rPr lang="he-IL" dirty="0">
                <a:solidFill>
                  <a:schemeClr val="bg1"/>
                </a:solidFill>
                <a:latin typeface="Roboto" panose="02000000000000000000" pitchFamily="2" charset="0"/>
              </a:rPr>
              <a:t>האובייקט </a:t>
            </a:r>
            <a:r>
              <a:rPr lang="en-US" dirty="0">
                <a:solidFill>
                  <a:schemeClr val="bg1"/>
                </a:solidFill>
                <a:latin typeface="Roboto" panose="02000000000000000000" pitchFamily="2" charset="0"/>
              </a:rPr>
              <a:t>A</a:t>
            </a:r>
            <a:r>
              <a:rPr lang="he-IL" dirty="0">
                <a:solidFill>
                  <a:schemeClr val="bg1"/>
                </a:solidFill>
                <a:latin typeface="Roboto" panose="02000000000000000000" pitchFamily="2" charset="0"/>
              </a:rPr>
              <a:t> לא יכול להתקיים ללא האובייקט </a:t>
            </a:r>
            <a:r>
              <a:rPr lang="en-US" dirty="0">
                <a:solidFill>
                  <a:schemeClr val="bg1"/>
                </a:solidFill>
                <a:latin typeface="Roboto" panose="02000000000000000000" pitchFamily="2" charset="0"/>
              </a:rPr>
              <a:t>B</a:t>
            </a:r>
            <a:r>
              <a:rPr lang="he-IL" dirty="0">
                <a:solidFill>
                  <a:schemeClr val="bg1"/>
                </a:solidFill>
                <a:latin typeface="Roboto" panose="02000000000000000000" pitchFamily="2" charset="0"/>
              </a:rPr>
              <a:t> (כי הוא מכיל אותו) אבל האובייקט </a:t>
            </a:r>
            <a:r>
              <a:rPr lang="en-US" dirty="0">
                <a:solidFill>
                  <a:schemeClr val="bg1"/>
                </a:solidFill>
                <a:latin typeface="Roboto" panose="02000000000000000000" pitchFamily="2" charset="0"/>
              </a:rPr>
              <a:t>B</a:t>
            </a:r>
            <a:r>
              <a:rPr lang="he-IL" dirty="0">
                <a:solidFill>
                  <a:schemeClr val="bg1"/>
                </a:solidFill>
                <a:latin typeface="Roboto" panose="02000000000000000000" pitchFamily="2" charset="0"/>
              </a:rPr>
              <a:t> יכול להתקיים גם ללא האובייקט </a:t>
            </a:r>
            <a:r>
              <a:rPr lang="en-US" dirty="0">
                <a:solidFill>
                  <a:schemeClr val="bg1"/>
                </a:solidFill>
                <a:latin typeface="Roboto" panose="02000000000000000000" pitchFamily="2" charset="0"/>
              </a:rPr>
              <a:t>A</a:t>
            </a:r>
            <a:r>
              <a:rPr lang="he-IL" dirty="0">
                <a:solidFill>
                  <a:schemeClr val="bg1"/>
                </a:solidFill>
                <a:latin typeface="Roboto" panose="02000000000000000000" pitchFamily="2" charset="0"/>
              </a:rPr>
              <a:t> </a:t>
            </a:r>
          </a:p>
          <a:p>
            <a:pPr algn="r" rtl="1">
              <a:lnSpc>
                <a:spcPct val="150000"/>
              </a:lnSpc>
            </a:pPr>
            <a:r>
              <a:rPr lang="he-IL" dirty="0">
                <a:solidFill>
                  <a:schemeClr val="bg1"/>
                </a:solidFill>
                <a:latin typeface="Roboto" panose="02000000000000000000" pitchFamily="2" charset="0"/>
              </a:rPr>
              <a:t>למשל, יכול להיות אובייקט של גלגל גם אם אין אובייקט של רכב (למשל גלגל של אופניים)</a:t>
            </a:r>
          </a:p>
          <a:p>
            <a:pPr algn="r" rtl="1">
              <a:lnSpc>
                <a:spcPct val="150000"/>
              </a:lnSpc>
            </a:pPr>
            <a:endParaRPr lang="he-IL" dirty="0">
              <a:solidFill>
                <a:schemeClr val="bg1"/>
              </a:solidFill>
              <a:latin typeface="Roboto" panose="02000000000000000000" pitchFamily="2" charset="0"/>
            </a:endParaRPr>
          </a:p>
          <a:p>
            <a:pPr algn="r" rtl="1">
              <a:lnSpc>
                <a:spcPct val="150000"/>
              </a:lnSpc>
            </a:pPr>
            <a:endParaRPr lang="he-IL" dirty="0">
              <a:solidFill>
                <a:schemeClr val="bg1"/>
              </a:solidFill>
            </a:endParaRPr>
          </a:p>
        </p:txBody>
      </p:sp>
      <p:pic>
        <p:nvPicPr>
          <p:cNvPr id="4" name="תמונה 3">
            <a:extLst>
              <a:ext uri="{FF2B5EF4-FFF2-40B4-BE49-F238E27FC236}">
                <a16:creationId xmlns:a16="http://schemas.microsoft.com/office/drawing/2014/main" id="{A0F0063B-DD5E-5D92-B5DA-ED54DB4B8339}"/>
              </a:ext>
            </a:extLst>
          </p:cNvPr>
          <p:cNvPicPr>
            <a:picLocks noChangeAspect="1"/>
          </p:cNvPicPr>
          <p:nvPr/>
        </p:nvPicPr>
        <p:blipFill>
          <a:blip r:embed="rId2"/>
          <a:stretch>
            <a:fillRect/>
          </a:stretch>
        </p:blipFill>
        <p:spPr>
          <a:xfrm>
            <a:off x="3490824" y="3291002"/>
            <a:ext cx="5397497" cy="2801096"/>
          </a:xfrm>
          <a:prstGeom prst="rect">
            <a:avLst/>
          </a:prstGeom>
        </p:spPr>
      </p:pic>
    </p:spTree>
    <p:extLst>
      <p:ext uri="{BB962C8B-B14F-4D97-AF65-F5344CB8AC3E}">
        <p14:creationId xmlns:p14="http://schemas.microsoft.com/office/powerpoint/2010/main" val="5153366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F8EDC851-8B7B-7F03-2288-F3D4F36095A3}"/>
              </a:ext>
            </a:extLst>
          </p:cNvPr>
          <p:cNvSpPr>
            <a:spLocks noGrp="1"/>
          </p:cNvSpPr>
          <p:nvPr>
            <p:ph type="title"/>
          </p:nvPr>
        </p:nvSpPr>
        <p:spPr>
          <a:xfrm>
            <a:off x="4849495" y="290830"/>
            <a:ext cx="2493009" cy="492443"/>
          </a:xfrm>
        </p:spPr>
        <p:txBody>
          <a:bodyPr/>
          <a:lstStyle/>
          <a:p>
            <a:pPr rtl="1"/>
            <a:r>
              <a:rPr lang="he-IL" dirty="0">
                <a:solidFill>
                  <a:schemeClr val="bg1"/>
                </a:solidFill>
              </a:rPr>
              <a:t>הרכבה</a:t>
            </a:r>
          </a:p>
        </p:txBody>
      </p:sp>
      <p:sp>
        <p:nvSpPr>
          <p:cNvPr id="5" name="תיבת טקסט 4">
            <a:extLst>
              <a:ext uri="{FF2B5EF4-FFF2-40B4-BE49-F238E27FC236}">
                <a16:creationId xmlns:a16="http://schemas.microsoft.com/office/drawing/2014/main" id="{951D4ECD-F64E-F11C-8E8F-FA5F7D4A01AE}"/>
              </a:ext>
            </a:extLst>
          </p:cNvPr>
          <p:cNvSpPr txBox="1"/>
          <p:nvPr/>
        </p:nvSpPr>
        <p:spPr>
          <a:xfrm>
            <a:off x="1524000" y="1066800"/>
            <a:ext cx="10058400" cy="1287532"/>
          </a:xfrm>
          <a:prstGeom prst="rect">
            <a:avLst/>
          </a:prstGeom>
          <a:noFill/>
        </p:spPr>
        <p:txBody>
          <a:bodyPr wrap="square" rtlCol="1">
            <a:spAutoFit/>
          </a:bodyPr>
          <a:lstStyle/>
          <a:p>
            <a:pPr algn="r" rtl="1">
              <a:lnSpc>
                <a:spcPct val="150000"/>
              </a:lnSpc>
            </a:pPr>
            <a:r>
              <a:rPr lang="he-IL" b="0" i="0" dirty="0">
                <a:solidFill>
                  <a:schemeClr val="bg1"/>
                </a:solidFill>
                <a:effectLst/>
                <a:latin typeface="Roboto" panose="02000000000000000000" pitchFamily="2" charset="0"/>
              </a:rPr>
              <a:t> הרכבה זהה לצבירה, מלבד כך שיש קשר דו צדדי של צבירה</a:t>
            </a:r>
          </a:p>
          <a:p>
            <a:pPr algn="r" rtl="1">
              <a:lnSpc>
                <a:spcPct val="150000"/>
              </a:lnSpc>
            </a:pPr>
            <a:r>
              <a:rPr lang="he-IL" dirty="0">
                <a:solidFill>
                  <a:schemeClr val="bg1"/>
                </a:solidFill>
                <a:latin typeface="Roboto" panose="02000000000000000000" pitchFamily="2" charset="0"/>
              </a:rPr>
              <a:t>כך שאובייקט </a:t>
            </a:r>
            <a:r>
              <a:rPr lang="en-US" dirty="0">
                <a:solidFill>
                  <a:schemeClr val="bg1"/>
                </a:solidFill>
                <a:latin typeface="Roboto" panose="02000000000000000000" pitchFamily="2" charset="0"/>
              </a:rPr>
              <a:t>A</a:t>
            </a:r>
            <a:r>
              <a:rPr lang="he-IL" dirty="0">
                <a:solidFill>
                  <a:schemeClr val="bg1"/>
                </a:solidFill>
                <a:latin typeface="Roboto" panose="02000000000000000000" pitchFamily="2" charset="0"/>
              </a:rPr>
              <a:t> הוא בעלים של אובייקט </a:t>
            </a:r>
            <a:r>
              <a:rPr lang="en-US" dirty="0">
                <a:solidFill>
                  <a:schemeClr val="bg1"/>
                </a:solidFill>
                <a:latin typeface="Roboto" panose="02000000000000000000" pitchFamily="2" charset="0"/>
              </a:rPr>
              <a:t>B</a:t>
            </a:r>
            <a:r>
              <a:rPr lang="he-IL" dirty="0">
                <a:solidFill>
                  <a:schemeClr val="bg1"/>
                </a:solidFill>
                <a:latin typeface="Roboto" panose="02000000000000000000" pitchFamily="2" charset="0"/>
              </a:rPr>
              <a:t>, ובנוסף </a:t>
            </a:r>
            <a:r>
              <a:rPr lang="en-US" dirty="0">
                <a:solidFill>
                  <a:schemeClr val="bg1"/>
                </a:solidFill>
                <a:latin typeface="Roboto" panose="02000000000000000000" pitchFamily="2" charset="0"/>
              </a:rPr>
              <a:t>A</a:t>
            </a:r>
            <a:r>
              <a:rPr lang="he-IL" dirty="0">
                <a:solidFill>
                  <a:schemeClr val="bg1"/>
                </a:solidFill>
                <a:latin typeface="Roboto" panose="02000000000000000000" pitchFamily="2" charset="0"/>
              </a:rPr>
              <a:t> לא יכול לחיות בלי </a:t>
            </a:r>
            <a:r>
              <a:rPr lang="en-US" dirty="0">
                <a:solidFill>
                  <a:schemeClr val="bg1"/>
                </a:solidFill>
                <a:latin typeface="Roboto" panose="02000000000000000000" pitchFamily="2" charset="0"/>
              </a:rPr>
              <a:t>B</a:t>
            </a:r>
            <a:r>
              <a:rPr lang="he-IL" dirty="0">
                <a:solidFill>
                  <a:schemeClr val="bg1"/>
                </a:solidFill>
                <a:latin typeface="Roboto" panose="02000000000000000000" pitchFamily="2" charset="0"/>
              </a:rPr>
              <a:t> (כי הוא מכיל אותו) אבל גם </a:t>
            </a:r>
            <a:r>
              <a:rPr lang="en-US" dirty="0">
                <a:solidFill>
                  <a:schemeClr val="bg1"/>
                </a:solidFill>
                <a:latin typeface="Roboto" panose="02000000000000000000" pitchFamily="2" charset="0"/>
              </a:rPr>
              <a:t>B</a:t>
            </a:r>
            <a:r>
              <a:rPr lang="he-IL" dirty="0">
                <a:solidFill>
                  <a:schemeClr val="bg1"/>
                </a:solidFill>
                <a:latin typeface="Roboto" panose="02000000000000000000" pitchFamily="2" charset="0"/>
              </a:rPr>
              <a:t> לא יכול לחיות בלי </a:t>
            </a:r>
            <a:r>
              <a:rPr lang="en-US" dirty="0">
                <a:solidFill>
                  <a:schemeClr val="bg1"/>
                </a:solidFill>
                <a:latin typeface="Roboto" panose="02000000000000000000" pitchFamily="2" charset="0"/>
              </a:rPr>
              <a:t>A</a:t>
            </a:r>
            <a:endParaRPr lang="he-IL" b="0" i="0" dirty="0">
              <a:solidFill>
                <a:schemeClr val="bg1"/>
              </a:solidFill>
              <a:effectLst/>
              <a:latin typeface="Roboto" panose="02000000000000000000" pitchFamily="2" charset="0"/>
            </a:endParaRPr>
          </a:p>
        </p:txBody>
      </p:sp>
      <p:sp>
        <p:nvSpPr>
          <p:cNvPr id="3" name="תיבת טקסט 2">
            <a:extLst>
              <a:ext uri="{FF2B5EF4-FFF2-40B4-BE49-F238E27FC236}">
                <a16:creationId xmlns:a16="http://schemas.microsoft.com/office/drawing/2014/main" id="{AAD3030F-1C7C-42C4-6E10-57311988A7FC}"/>
              </a:ext>
            </a:extLst>
          </p:cNvPr>
          <p:cNvSpPr txBox="1"/>
          <p:nvPr/>
        </p:nvSpPr>
        <p:spPr>
          <a:xfrm rot="20654208">
            <a:off x="317038" y="2849505"/>
            <a:ext cx="2643064" cy="746142"/>
          </a:xfrm>
          <a:prstGeom prst="rect">
            <a:avLst/>
          </a:prstGeom>
          <a:noFill/>
          <a:ln>
            <a:solidFill>
              <a:schemeClr val="accent6">
                <a:lumMod val="20000"/>
                <a:lumOff val="80000"/>
              </a:schemeClr>
            </a:solidFill>
          </a:ln>
          <a:effectLst>
            <a:glow rad="228600">
              <a:schemeClr val="accent6">
                <a:satMod val="175000"/>
                <a:alpha val="40000"/>
              </a:schemeClr>
            </a:glow>
          </a:effectLst>
        </p:spPr>
        <p:txBody>
          <a:bodyPr wrap="square" rtlCol="1">
            <a:spAutoFit/>
          </a:bodyPr>
          <a:lstStyle/>
          <a:p>
            <a:pPr algn="r" rtl="1"/>
            <a:r>
              <a:rPr lang="he-IL" sz="1400" dirty="0">
                <a:solidFill>
                  <a:schemeClr val="bg1"/>
                </a:solidFill>
              </a:rPr>
              <a:t>אם יש לך קושי להבחין בין יחסי אסוציאציה, צבירה והרכבה, אל תדאג! כך גם כולם!</a:t>
            </a:r>
          </a:p>
        </p:txBody>
      </p:sp>
      <p:pic>
        <p:nvPicPr>
          <p:cNvPr id="6" name="תמונה 5">
            <a:extLst>
              <a:ext uri="{FF2B5EF4-FFF2-40B4-BE49-F238E27FC236}">
                <a16:creationId xmlns:a16="http://schemas.microsoft.com/office/drawing/2014/main" id="{0F17405C-2C36-74AF-8E7C-D370261076D1}"/>
              </a:ext>
            </a:extLst>
          </p:cNvPr>
          <p:cNvPicPr>
            <a:picLocks noChangeAspect="1"/>
          </p:cNvPicPr>
          <p:nvPr/>
        </p:nvPicPr>
        <p:blipFill>
          <a:blip r:embed="rId2"/>
          <a:stretch>
            <a:fillRect/>
          </a:stretch>
        </p:blipFill>
        <p:spPr>
          <a:xfrm>
            <a:off x="3615399" y="3429000"/>
            <a:ext cx="4961202" cy="2485612"/>
          </a:xfrm>
          <a:prstGeom prst="rect">
            <a:avLst/>
          </a:prstGeom>
        </p:spPr>
      </p:pic>
    </p:spTree>
    <p:extLst>
      <p:ext uri="{BB962C8B-B14F-4D97-AF65-F5344CB8AC3E}">
        <p14:creationId xmlns:p14="http://schemas.microsoft.com/office/powerpoint/2010/main" val="3098705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F8EDC851-8B7B-7F03-2288-F3D4F36095A3}"/>
              </a:ext>
            </a:extLst>
          </p:cNvPr>
          <p:cNvSpPr>
            <a:spLocks noGrp="1"/>
          </p:cNvSpPr>
          <p:nvPr>
            <p:ph type="title"/>
          </p:nvPr>
        </p:nvSpPr>
        <p:spPr>
          <a:xfrm>
            <a:off x="3962401" y="290830"/>
            <a:ext cx="3380104" cy="984885"/>
          </a:xfrm>
        </p:spPr>
        <p:txBody>
          <a:bodyPr/>
          <a:lstStyle/>
          <a:p>
            <a:pPr algn="r" rtl="1"/>
            <a:r>
              <a:rPr lang="he-IL" sz="3200" dirty="0">
                <a:solidFill>
                  <a:schemeClr val="bg1"/>
                </a:solidFill>
                <a:effectLst/>
              </a:rPr>
              <a:t>הורשה \ הכללה</a:t>
            </a:r>
            <a:br>
              <a:rPr lang="he-IL" sz="3200" dirty="0">
                <a:solidFill>
                  <a:schemeClr val="bg1"/>
                </a:solidFill>
                <a:effectLst/>
              </a:rPr>
            </a:br>
            <a:endParaRPr lang="he-IL" dirty="0">
              <a:solidFill>
                <a:schemeClr val="bg1"/>
              </a:solidFill>
            </a:endParaRPr>
          </a:p>
        </p:txBody>
      </p:sp>
      <p:sp>
        <p:nvSpPr>
          <p:cNvPr id="5" name="תיבת טקסט 4">
            <a:extLst>
              <a:ext uri="{FF2B5EF4-FFF2-40B4-BE49-F238E27FC236}">
                <a16:creationId xmlns:a16="http://schemas.microsoft.com/office/drawing/2014/main" id="{951D4ECD-F64E-F11C-8E8F-FA5F7D4A01AE}"/>
              </a:ext>
            </a:extLst>
          </p:cNvPr>
          <p:cNvSpPr txBox="1"/>
          <p:nvPr/>
        </p:nvSpPr>
        <p:spPr>
          <a:xfrm>
            <a:off x="1524000" y="1066800"/>
            <a:ext cx="10058400" cy="1703030"/>
          </a:xfrm>
          <a:prstGeom prst="rect">
            <a:avLst/>
          </a:prstGeom>
          <a:noFill/>
        </p:spPr>
        <p:txBody>
          <a:bodyPr wrap="square" rtlCol="1">
            <a:spAutoFit/>
          </a:bodyPr>
          <a:lstStyle/>
          <a:p>
            <a:pPr algn="r" rtl="1">
              <a:lnSpc>
                <a:spcPct val="150000"/>
              </a:lnSpc>
            </a:pPr>
            <a:r>
              <a:rPr lang="he-IL" b="0" i="0" dirty="0">
                <a:solidFill>
                  <a:schemeClr val="bg1"/>
                </a:solidFill>
                <a:effectLst/>
                <a:latin typeface="Roboto" panose="02000000000000000000" pitchFamily="2" charset="0"/>
              </a:rPr>
              <a:t>מחלקה מרחיבה מחלקה אחרת. </a:t>
            </a:r>
          </a:p>
          <a:p>
            <a:pPr algn="r" rtl="1">
              <a:lnSpc>
                <a:spcPct val="150000"/>
              </a:lnSpc>
            </a:pPr>
            <a:r>
              <a:rPr lang="he-IL" b="0" i="0" dirty="0">
                <a:solidFill>
                  <a:schemeClr val="bg1"/>
                </a:solidFill>
                <a:effectLst/>
                <a:latin typeface="Roboto" panose="02000000000000000000" pitchFamily="2" charset="0"/>
              </a:rPr>
              <a:t>לדוגמה, המחלקה </a:t>
            </a:r>
            <a:r>
              <a:rPr lang="en-US" b="0" i="0" dirty="0">
                <a:solidFill>
                  <a:schemeClr val="bg1"/>
                </a:solidFill>
                <a:effectLst/>
                <a:latin typeface="Roboto" panose="02000000000000000000" pitchFamily="2" charset="0"/>
              </a:rPr>
              <a:t>Book</a:t>
            </a:r>
            <a:r>
              <a:rPr lang="he-IL" b="0" i="0" dirty="0">
                <a:solidFill>
                  <a:schemeClr val="bg1"/>
                </a:solidFill>
                <a:effectLst/>
                <a:latin typeface="Roboto" panose="02000000000000000000" pitchFamily="2" charset="0"/>
              </a:rPr>
              <a:t> עשויה להרחיב את המחלקה </a:t>
            </a:r>
            <a:r>
              <a:rPr lang="en-US" b="0" i="0" dirty="0">
                <a:solidFill>
                  <a:schemeClr val="bg1"/>
                </a:solidFill>
                <a:effectLst/>
                <a:latin typeface="Roboto" panose="02000000000000000000" pitchFamily="2" charset="0"/>
              </a:rPr>
              <a:t>Document</a:t>
            </a:r>
            <a:r>
              <a:rPr lang="he-IL" b="0" i="0" dirty="0">
                <a:solidFill>
                  <a:schemeClr val="bg1"/>
                </a:solidFill>
                <a:effectLst/>
                <a:latin typeface="Roboto" panose="02000000000000000000" pitchFamily="2" charset="0"/>
              </a:rPr>
              <a:t>, אשר עשויה לכלול גם את המחלקה </a:t>
            </a:r>
            <a:r>
              <a:rPr lang="en-US" b="0" i="0" dirty="0">
                <a:solidFill>
                  <a:schemeClr val="bg1"/>
                </a:solidFill>
                <a:effectLst/>
                <a:latin typeface="Roboto" panose="02000000000000000000" pitchFamily="2" charset="0"/>
              </a:rPr>
              <a:t>Email</a:t>
            </a:r>
            <a:r>
              <a:rPr lang="he-IL" b="0" i="0" dirty="0">
                <a:solidFill>
                  <a:schemeClr val="bg1"/>
                </a:solidFill>
                <a:effectLst/>
                <a:latin typeface="Roboto" panose="02000000000000000000" pitchFamily="2" charset="0"/>
              </a:rPr>
              <a:t>. מחלקות הספר והאימייל יורשות את השדות והשיטות של מחלקת </a:t>
            </a:r>
            <a:r>
              <a:rPr lang="en-US" b="0" i="0" dirty="0">
                <a:solidFill>
                  <a:schemeClr val="bg1"/>
                </a:solidFill>
                <a:effectLst/>
                <a:latin typeface="Roboto" panose="02000000000000000000" pitchFamily="2" charset="0"/>
              </a:rPr>
              <a:t>Document</a:t>
            </a:r>
            <a:r>
              <a:rPr lang="he-IL" b="0" i="0" dirty="0">
                <a:solidFill>
                  <a:schemeClr val="bg1"/>
                </a:solidFill>
                <a:effectLst/>
                <a:latin typeface="Roboto" panose="02000000000000000000" pitchFamily="2" charset="0"/>
              </a:rPr>
              <a:t>, אך עשויות להוסיף שדות ושיטות נוספים.</a:t>
            </a:r>
            <a:endParaRPr lang="he-IL" dirty="0">
              <a:solidFill>
                <a:schemeClr val="bg1"/>
              </a:solidFill>
            </a:endParaRPr>
          </a:p>
        </p:txBody>
      </p:sp>
      <p:pic>
        <p:nvPicPr>
          <p:cNvPr id="8194" name="Picture 2">
            <a:extLst>
              <a:ext uri="{FF2B5EF4-FFF2-40B4-BE49-F238E27FC236}">
                <a16:creationId xmlns:a16="http://schemas.microsoft.com/office/drawing/2014/main" id="{E10CC8CB-2FA0-17B1-3630-729F29E7C46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62337" y="2543175"/>
            <a:ext cx="5267325" cy="4314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56883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F8EDC851-8B7B-7F03-2288-F3D4F36095A3}"/>
              </a:ext>
            </a:extLst>
          </p:cNvPr>
          <p:cNvSpPr>
            <a:spLocks noGrp="1"/>
          </p:cNvSpPr>
          <p:nvPr>
            <p:ph type="title"/>
          </p:nvPr>
        </p:nvSpPr>
        <p:spPr>
          <a:xfrm>
            <a:off x="3962401" y="290830"/>
            <a:ext cx="3380104" cy="492443"/>
          </a:xfrm>
        </p:spPr>
        <p:txBody>
          <a:bodyPr/>
          <a:lstStyle/>
          <a:p>
            <a:pPr rtl="1"/>
            <a:r>
              <a:rPr lang="he-IL" dirty="0">
                <a:solidFill>
                  <a:schemeClr val="bg1"/>
                </a:solidFill>
              </a:rPr>
              <a:t>מימוש</a:t>
            </a:r>
          </a:p>
        </p:txBody>
      </p:sp>
      <p:sp>
        <p:nvSpPr>
          <p:cNvPr id="5" name="תיבת טקסט 4">
            <a:extLst>
              <a:ext uri="{FF2B5EF4-FFF2-40B4-BE49-F238E27FC236}">
                <a16:creationId xmlns:a16="http://schemas.microsoft.com/office/drawing/2014/main" id="{951D4ECD-F64E-F11C-8E8F-FA5F7D4A01AE}"/>
              </a:ext>
            </a:extLst>
          </p:cNvPr>
          <p:cNvSpPr txBox="1"/>
          <p:nvPr/>
        </p:nvSpPr>
        <p:spPr>
          <a:xfrm>
            <a:off x="1524000" y="1066800"/>
            <a:ext cx="10058400" cy="872034"/>
          </a:xfrm>
          <a:prstGeom prst="rect">
            <a:avLst/>
          </a:prstGeom>
          <a:noFill/>
        </p:spPr>
        <p:txBody>
          <a:bodyPr wrap="square" rtlCol="1">
            <a:spAutoFit/>
          </a:bodyPr>
          <a:lstStyle/>
          <a:p>
            <a:pPr algn="r" rtl="1">
              <a:lnSpc>
                <a:spcPct val="150000"/>
              </a:lnSpc>
            </a:pPr>
            <a:r>
              <a:rPr lang="he-IL" b="0" i="0" dirty="0">
                <a:solidFill>
                  <a:schemeClr val="bg1"/>
                </a:solidFill>
                <a:effectLst/>
                <a:latin typeface="Roboto" panose="02000000000000000000" pitchFamily="2" charset="0"/>
              </a:rPr>
              <a:t>מחלקה מיישמת ממשק. לדוגמה, ממשק הבעלים עשוי לציין שיטות לרכישת רכוש ולסילוק רכוש. </a:t>
            </a:r>
          </a:p>
          <a:p>
            <a:pPr algn="r" rtl="1">
              <a:lnSpc>
                <a:spcPct val="150000"/>
              </a:lnSpc>
            </a:pPr>
            <a:r>
              <a:rPr lang="he-IL" b="0" i="0" dirty="0">
                <a:solidFill>
                  <a:schemeClr val="bg1"/>
                </a:solidFill>
                <a:effectLst/>
                <a:latin typeface="Roboto" panose="02000000000000000000" pitchFamily="2" charset="0"/>
              </a:rPr>
              <a:t>כיתות האדם והתאגיד צריכות ליישם את השיטות הללו, אולי בדרכים שונות מאוד.</a:t>
            </a:r>
            <a:endParaRPr lang="he-IL" dirty="0">
              <a:solidFill>
                <a:schemeClr val="bg1"/>
              </a:solidFill>
            </a:endParaRPr>
          </a:p>
        </p:txBody>
      </p:sp>
      <p:pic>
        <p:nvPicPr>
          <p:cNvPr id="9218" name="Picture 2">
            <a:extLst>
              <a:ext uri="{FF2B5EF4-FFF2-40B4-BE49-F238E27FC236}">
                <a16:creationId xmlns:a16="http://schemas.microsoft.com/office/drawing/2014/main" id="{50BAFABE-6F51-BF55-4DF6-ABE5286C69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95700" y="2342102"/>
            <a:ext cx="4800600" cy="4416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63711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12192000" cy="6857998"/>
            <a:chOff x="0" y="0"/>
            <a:chExt cx="12192000" cy="6857998"/>
          </a:xfrm>
        </p:grpSpPr>
        <p:sp>
          <p:nvSpPr>
            <p:cNvPr id="3" name="object 3"/>
            <p:cNvSpPr/>
            <p:nvPr/>
          </p:nvSpPr>
          <p:spPr>
            <a:xfrm>
              <a:off x="0" y="6138671"/>
              <a:ext cx="12192000" cy="0"/>
            </a:xfrm>
            <a:custGeom>
              <a:avLst/>
              <a:gdLst/>
              <a:ahLst/>
              <a:cxnLst/>
              <a:rect l="l" t="t" r="r" b="b"/>
              <a:pathLst>
                <a:path w="12192000">
                  <a:moveTo>
                    <a:pt x="0" y="0"/>
                  </a:moveTo>
                  <a:lnTo>
                    <a:pt x="12192000" y="0"/>
                  </a:lnTo>
                </a:path>
              </a:pathLst>
            </a:custGeom>
            <a:ln w="12700">
              <a:solidFill>
                <a:srgbClr val="000000"/>
              </a:solidFill>
            </a:ln>
          </p:spPr>
          <p:txBody>
            <a:bodyPr wrap="square" lIns="0" tIns="0" rIns="0" bIns="0" rtlCol="0"/>
            <a:lstStyle/>
            <a:p>
              <a:endParaRPr/>
            </a:p>
          </p:txBody>
        </p:sp>
        <p:pic>
          <p:nvPicPr>
            <p:cNvPr id="4" name="object 4"/>
            <p:cNvPicPr/>
            <p:nvPr/>
          </p:nvPicPr>
          <p:blipFill>
            <a:blip r:embed="rId2" cstate="print"/>
            <a:stretch>
              <a:fillRect/>
            </a:stretch>
          </p:blipFill>
          <p:spPr>
            <a:xfrm>
              <a:off x="0" y="0"/>
              <a:ext cx="12192000" cy="6857998"/>
            </a:xfrm>
            <a:prstGeom prst="rect">
              <a:avLst/>
            </a:prstGeom>
          </p:spPr>
        </p:pic>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java - understanding class diagram - Stack Overflow">
            <a:extLst>
              <a:ext uri="{FF2B5EF4-FFF2-40B4-BE49-F238E27FC236}">
                <a16:creationId xmlns:a16="http://schemas.microsoft.com/office/drawing/2014/main" id="{9F35BAC2-B96A-2CE1-FE8A-18267D49B4B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0955" y="1422401"/>
            <a:ext cx="9775434" cy="4622800"/>
          </a:xfrm>
          <a:prstGeom prst="rect">
            <a:avLst/>
          </a:prstGeom>
          <a:noFill/>
          <a:extLst>
            <a:ext uri="{909E8E84-426E-40DD-AFC4-6F175D3DCCD1}">
              <a14:hiddenFill xmlns:a14="http://schemas.microsoft.com/office/drawing/2010/main">
                <a:solidFill>
                  <a:srgbClr val="FFFFFF"/>
                </a:solidFill>
              </a14:hiddenFill>
            </a:ext>
          </a:extLst>
        </p:spPr>
      </p:pic>
      <p:sp>
        <p:nvSpPr>
          <p:cNvPr id="4" name="כותרת 3">
            <a:extLst>
              <a:ext uri="{FF2B5EF4-FFF2-40B4-BE49-F238E27FC236}">
                <a16:creationId xmlns:a16="http://schemas.microsoft.com/office/drawing/2014/main" id="{43CB0814-AA8E-F5BC-1B7B-2FB514720718}"/>
              </a:ext>
            </a:extLst>
          </p:cNvPr>
          <p:cNvSpPr>
            <a:spLocks noGrp="1"/>
          </p:cNvSpPr>
          <p:nvPr>
            <p:ph type="title"/>
          </p:nvPr>
        </p:nvSpPr>
        <p:spPr>
          <a:xfrm>
            <a:off x="1450392" y="17565"/>
            <a:ext cx="9291215" cy="492443"/>
          </a:xfrm>
        </p:spPr>
        <p:txBody>
          <a:bodyPr/>
          <a:lstStyle/>
          <a:p>
            <a:pPr algn="ctr"/>
            <a:r>
              <a:rPr lang="he-IL" dirty="0">
                <a:solidFill>
                  <a:schemeClr val="bg1"/>
                </a:solidFill>
              </a:rPr>
              <a:t>דוגמא</a:t>
            </a:r>
          </a:p>
        </p:txBody>
      </p:sp>
    </p:spTree>
    <p:extLst>
      <p:ext uri="{BB962C8B-B14F-4D97-AF65-F5344CB8AC3E}">
        <p14:creationId xmlns:p14="http://schemas.microsoft.com/office/powerpoint/2010/main" val="38243729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66B2EA0-B805-E0AE-1DB8-5682D6E4D20D}"/>
              </a:ext>
            </a:extLst>
          </p:cNvPr>
          <p:cNvSpPr txBox="1">
            <a:spLocks/>
          </p:cNvSpPr>
          <p:nvPr/>
        </p:nvSpPr>
        <p:spPr>
          <a:xfrm>
            <a:off x="4095391" y="268828"/>
            <a:ext cx="4001218" cy="645573"/>
          </a:xfrm>
          <a:prstGeom prst="rect">
            <a:avLst/>
          </a:prstGeom>
        </p:spPr>
        <p:txBody>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rtl="1"/>
            <a:r>
              <a:rPr lang="he-IL" dirty="0">
                <a:solidFill>
                  <a:schemeClr val="bg1"/>
                </a:solidFill>
                <a:cs typeface="+mn-cs"/>
              </a:rPr>
              <a:t>אז איך יוצרים </a:t>
            </a:r>
            <a:r>
              <a:rPr lang="en-US" dirty="0">
                <a:solidFill>
                  <a:schemeClr val="bg1"/>
                </a:solidFill>
                <a:cs typeface="+mn-cs"/>
              </a:rPr>
              <a:t>UML</a:t>
            </a:r>
            <a:r>
              <a:rPr lang="he-IL" dirty="0">
                <a:solidFill>
                  <a:schemeClr val="bg1"/>
                </a:solidFill>
                <a:cs typeface="+mn-cs"/>
              </a:rPr>
              <a:t>?</a:t>
            </a:r>
            <a:endParaRPr lang="en-US" dirty="0">
              <a:solidFill>
                <a:schemeClr val="bg1"/>
              </a:solidFill>
              <a:cs typeface="+mn-cs"/>
            </a:endParaRPr>
          </a:p>
        </p:txBody>
      </p:sp>
      <p:sp>
        <p:nvSpPr>
          <p:cNvPr id="4" name="תיבת טקסט 3">
            <a:extLst>
              <a:ext uri="{FF2B5EF4-FFF2-40B4-BE49-F238E27FC236}">
                <a16:creationId xmlns:a16="http://schemas.microsoft.com/office/drawing/2014/main" id="{4A4F24C5-679B-A107-CDD7-96C5052CFF52}"/>
              </a:ext>
            </a:extLst>
          </p:cNvPr>
          <p:cNvSpPr txBox="1"/>
          <p:nvPr/>
        </p:nvSpPr>
        <p:spPr>
          <a:xfrm>
            <a:off x="514709" y="2228671"/>
            <a:ext cx="11162581" cy="2460289"/>
          </a:xfrm>
          <a:prstGeom prst="rect">
            <a:avLst/>
          </a:prstGeom>
          <a:noFill/>
        </p:spPr>
        <p:txBody>
          <a:bodyPr wrap="square" rtlCol="0">
            <a:spAutoFit/>
          </a:bodyPr>
          <a:lstStyle/>
          <a:p>
            <a:pPr marL="285750" indent="-285750" algn="r" rtl="1">
              <a:lnSpc>
                <a:spcPct val="200000"/>
              </a:lnSpc>
              <a:buFont typeface="Arial" panose="020B0604020202020204" pitchFamily="34" charset="0"/>
              <a:buChar char="•"/>
            </a:pPr>
            <a:r>
              <a:rPr lang="he-IL" sz="2000" dirty="0">
                <a:solidFill>
                  <a:schemeClr val="bg1"/>
                </a:solidFill>
              </a:rPr>
              <a:t>ניתן להתקין </a:t>
            </a:r>
            <a:r>
              <a:rPr lang="he-IL" sz="2000" dirty="0" err="1">
                <a:solidFill>
                  <a:schemeClr val="bg1"/>
                </a:solidFill>
              </a:rPr>
              <a:t>פלאגאין</a:t>
            </a:r>
            <a:r>
              <a:rPr lang="he-IL" sz="2000" dirty="0">
                <a:solidFill>
                  <a:schemeClr val="bg1"/>
                </a:solidFill>
              </a:rPr>
              <a:t> ל</a:t>
            </a:r>
            <a:r>
              <a:rPr lang="en-US" sz="2000" dirty="0">
                <a:solidFill>
                  <a:schemeClr val="bg1"/>
                </a:solidFill>
              </a:rPr>
              <a:t>IntelliJ</a:t>
            </a:r>
            <a:r>
              <a:rPr lang="he-IL" sz="2000" dirty="0">
                <a:solidFill>
                  <a:schemeClr val="bg1"/>
                </a:solidFill>
              </a:rPr>
              <a:t> שנקרא </a:t>
            </a:r>
            <a:r>
              <a:rPr lang="en-US" sz="2000" dirty="0">
                <a:solidFill>
                  <a:schemeClr val="bg1"/>
                </a:solidFill>
              </a:rPr>
              <a:t>PLANTUML</a:t>
            </a:r>
            <a:endParaRPr lang="he-IL" sz="2000" dirty="0">
              <a:solidFill>
                <a:schemeClr val="bg1"/>
              </a:solidFill>
            </a:endParaRPr>
          </a:p>
          <a:p>
            <a:pPr marL="285750" indent="-285750" algn="r" rtl="1">
              <a:lnSpc>
                <a:spcPct val="200000"/>
              </a:lnSpc>
              <a:buFont typeface="Arial" panose="020B0604020202020204" pitchFamily="34" charset="0"/>
              <a:buChar char="•"/>
            </a:pPr>
            <a:r>
              <a:rPr lang="he-IL" sz="2000" dirty="0">
                <a:solidFill>
                  <a:schemeClr val="bg1"/>
                </a:solidFill>
              </a:rPr>
              <a:t>בעזרת התוסף ניתן ליצור דיאגרמות שונות</a:t>
            </a:r>
          </a:p>
          <a:p>
            <a:pPr marL="285750" indent="-285750" algn="r" rtl="1">
              <a:lnSpc>
                <a:spcPct val="200000"/>
              </a:lnSpc>
              <a:buFont typeface="Arial" panose="020B0604020202020204" pitchFamily="34" charset="0"/>
              <a:buChar char="•"/>
            </a:pPr>
            <a:r>
              <a:rPr lang="he-IL" sz="2000" dirty="0">
                <a:solidFill>
                  <a:schemeClr val="bg1"/>
                </a:solidFill>
              </a:rPr>
              <a:t>מומלץ להשתמש ב </a:t>
            </a:r>
            <a:r>
              <a:rPr lang="en-US" sz="2000" dirty="0">
                <a:solidFill>
                  <a:schemeClr val="bg1"/>
                </a:solidFill>
              </a:rPr>
              <a:t>UML</a:t>
            </a:r>
            <a:r>
              <a:rPr lang="he-IL" sz="2000" dirty="0">
                <a:solidFill>
                  <a:schemeClr val="bg1"/>
                </a:solidFill>
              </a:rPr>
              <a:t> על מנת ליצור </a:t>
            </a:r>
            <a:r>
              <a:rPr lang="en-US" sz="2000" dirty="0">
                <a:solidFill>
                  <a:schemeClr val="bg1"/>
                </a:solidFill>
              </a:rPr>
              <a:t>class diagram</a:t>
            </a:r>
            <a:r>
              <a:rPr lang="he-IL" sz="2000" dirty="0">
                <a:solidFill>
                  <a:schemeClr val="bg1"/>
                </a:solidFill>
              </a:rPr>
              <a:t> </a:t>
            </a:r>
          </a:p>
          <a:p>
            <a:pPr marL="285750" indent="-285750" algn="r" rtl="1">
              <a:lnSpc>
                <a:spcPct val="200000"/>
              </a:lnSpc>
              <a:buFont typeface="Arial" panose="020B0604020202020204" pitchFamily="34" charset="0"/>
              <a:buChar char="•"/>
            </a:pPr>
            <a:r>
              <a:rPr lang="he-IL" sz="2000" dirty="0">
                <a:solidFill>
                  <a:schemeClr val="bg1"/>
                </a:solidFill>
              </a:rPr>
              <a:t>להעשרה ופרטים נוספים על אופן הכתיבה עצמו לחצו כאן : </a:t>
            </a:r>
            <a:r>
              <a:rPr lang="en-US" sz="2000" dirty="0">
                <a:solidFill>
                  <a:schemeClr val="bg1"/>
                </a:solidFill>
                <a:hlinkClick r:id="rId2">
                  <a:extLst>
                    <a:ext uri="{A12FA001-AC4F-418D-AE19-62706E023703}">
                      <ahyp:hlinkClr xmlns:ahyp="http://schemas.microsoft.com/office/drawing/2018/hyperlinkcolor" val="tx"/>
                    </a:ext>
                  </a:extLst>
                </a:hlinkClick>
              </a:rPr>
              <a:t>https://plantuml.com/class-diagram</a:t>
            </a:r>
            <a:endParaRPr lang="LID4096" sz="2000" dirty="0">
              <a:solidFill>
                <a:schemeClr val="bg1"/>
              </a:solidFill>
            </a:endParaRPr>
          </a:p>
        </p:txBody>
      </p:sp>
    </p:spTree>
    <p:extLst>
      <p:ext uri="{BB962C8B-B14F-4D97-AF65-F5344CB8AC3E}">
        <p14:creationId xmlns:p14="http://schemas.microsoft.com/office/powerpoint/2010/main" val="53553381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3AA6B0A-4841-302E-4D8F-176EA359423D}"/>
              </a:ext>
            </a:extLst>
          </p:cNvPr>
          <p:cNvSpPr>
            <a:spLocks noGrp="1"/>
          </p:cNvSpPr>
          <p:nvPr>
            <p:ph type="title"/>
          </p:nvPr>
        </p:nvSpPr>
        <p:spPr>
          <a:xfrm>
            <a:off x="3429000" y="0"/>
            <a:ext cx="5257800" cy="984885"/>
          </a:xfrm>
        </p:spPr>
        <p:txBody>
          <a:bodyPr/>
          <a:lstStyle/>
          <a:p>
            <a:pPr fontAlgn="b"/>
            <a:r>
              <a:rPr lang="en-US" sz="3200" b="1" dirty="0">
                <a:effectLst/>
              </a:rPr>
              <a:t>Relationship Types</a:t>
            </a:r>
          </a:p>
        </p:txBody>
      </p:sp>
      <p:graphicFrame>
        <p:nvGraphicFramePr>
          <p:cNvPr id="9" name="טבלה 8">
            <a:extLst>
              <a:ext uri="{FF2B5EF4-FFF2-40B4-BE49-F238E27FC236}">
                <a16:creationId xmlns:a16="http://schemas.microsoft.com/office/drawing/2014/main" id="{DF255D7F-A8D8-C7E1-71B1-D1FC3FE9B6B1}"/>
              </a:ext>
            </a:extLst>
          </p:cNvPr>
          <p:cNvGraphicFramePr>
            <a:graphicFrameLocks noGrp="1"/>
          </p:cNvGraphicFramePr>
          <p:nvPr/>
        </p:nvGraphicFramePr>
        <p:xfrm>
          <a:off x="228600" y="838200"/>
          <a:ext cx="11658600" cy="5750981"/>
        </p:xfrm>
        <a:graphic>
          <a:graphicData uri="http://schemas.openxmlformats.org/drawingml/2006/table">
            <a:tbl>
              <a:tblPr>
                <a:effectLst>
                  <a:innerShdw blurRad="63500" dist="50800" dir="13500000">
                    <a:prstClr val="black">
                      <a:alpha val="50000"/>
                    </a:prstClr>
                  </a:innerShdw>
                </a:effectLst>
                <a:tableStyleId>{08FB837D-C827-4EFA-A057-4D05807E0F7C}</a:tableStyleId>
              </a:tblPr>
              <a:tblGrid>
                <a:gridCol w="1981200">
                  <a:extLst>
                    <a:ext uri="{9D8B030D-6E8A-4147-A177-3AD203B41FA5}">
                      <a16:colId xmlns:a16="http://schemas.microsoft.com/office/drawing/2014/main" val="910403616"/>
                    </a:ext>
                  </a:extLst>
                </a:gridCol>
                <a:gridCol w="1600200">
                  <a:extLst>
                    <a:ext uri="{9D8B030D-6E8A-4147-A177-3AD203B41FA5}">
                      <a16:colId xmlns:a16="http://schemas.microsoft.com/office/drawing/2014/main" val="657670874"/>
                    </a:ext>
                  </a:extLst>
                </a:gridCol>
                <a:gridCol w="3657600">
                  <a:extLst>
                    <a:ext uri="{9D8B030D-6E8A-4147-A177-3AD203B41FA5}">
                      <a16:colId xmlns:a16="http://schemas.microsoft.com/office/drawing/2014/main" val="3836089337"/>
                    </a:ext>
                  </a:extLst>
                </a:gridCol>
                <a:gridCol w="2418080">
                  <a:extLst>
                    <a:ext uri="{9D8B030D-6E8A-4147-A177-3AD203B41FA5}">
                      <a16:colId xmlns:a16="http://schemas.microsoft.com/office/drawing/2014/main" val="1100395554"/>
                    </a:ext>
                  </a:extLst>
                </a:gridCol>
                <a:gridCol w="2001520">
                  <a:extLst>
                    <a:ext uri="{9D8B030D-6E8A-4147-A177-3AD203B41FA5}">
                      <a16:colId xmlns:a16="http://schemas.microsoft.com/office/drawing/2014/main" val="394199587"/>
                    </a:ext>
                  </a:extLst>
                </a:gridCol>
              </a:tblGrid>
              <a:tr h="146625">
                <a:tc>
                  <a:txBody>
                    <a:bodyPr/>
                    <a:lstStyle/>
                    <a:p>
                      <a:pPr algn="l" rtl="1" fontAlgn="b"/>
                      <a:r>
                        <a:rPr lang="en-US" sz="1400" b="1" dirty="0">
                          <a:effectLst/>
                        </a:rPr>
                        <a:t>Relationship Type</a:t>
                      </a:r>
                    </a:p>
                  </a:txBody>
                  <a:tcPr marL="3786" marR="3786" marT="1893" marB="1893" anchor="b"/>
                </a:tc>
                <a:tc>
                  <a:txBody>
                    <a:bodyPr/>
                    <a:lstStyle/>
                    <a:p>
                      <a:pPr algn="l" rtl="0" fontAlgn="b"/>
                      <a:r>
                        <a:rPr lang="en-US" sz="1400" b="1" dirty="0">
                          <a:effectLst/>
                        </a:rPr>
                        <a:t>Name in Hebrew</a:t>
                      </a:r>
                    </a:p>
                  </a:txBody>
                  <a:tcPr marL="3786" marR="3786" marT="1893" marB="1893" anchor="b"/>
                </a:tc>
                <a:tc>
                  <a:txBody>
                    <a:bodyPr/>
                    <a:lstStyle/>
                    <a:p>
                      <a:pPr algn="l" rtl="0" fontAlgn="b"/>
                      <a:r>
                        <a:rPr lang="en-US" sz="1400" b="1" dirty="0">
                          <a:effectLst/>
                        </a:rPr>
                        <a:t>Explanation</a:t>
                      </a:r>
                    </a:p>
                  </a:txBody>
                  <a:tcPr marL="3786" marR="3786" marT="1893" marB="1893" anchor="b"/>
                </a:tc>
                <a:tc>
                  <a:txBody>
                    <a:bodyPr/>
                    <a:lstStyle/>
                    <a:p>
                      <a:pPr algn="l" rtl="0" fontAlgn="b"/>
                      <a:r>
                        <a:rPr lang="en-US" sz="1400" b="1" dirty="0">
                          <a:effectLst/>
                        </a:rPr>
                        <a:t>Example</a:t>
                      </a:r>
                    </a:p>
                  </a:txBody>
                  <a:tcPr marL="3786" marR="3786" marT="1893" marB="1893" anchor="b"/>
                </a:tc>
                <a:tc>
                  <a:txBody>
                    <a:bodyPr/>
                    <a:lstStyle/>
                    <a:p>
                      <a:pPr algn="ctr" rtl="0" fontAlgn="b"/>
                      <a:r>
                        <a:rPr lang="en-US" sz="1400" b="1" dirty="0">
                          <a:effectLst/>
                        </a:rPr>
                        <a:t> Draw</a:t>
                      </a:r>
                    </a:p>
                  </a:txBody>
                  <a:tcPr marL="3786" marR="3786" marT="1893" marB="1893" anchor="b"/>
                </a:tc>
                <a:extLst>
                  <a:ext uri="{0D108BD9-81ED-4DB2-BD59-A6C34878D82A}">
                    <a16:rowId xmlns:a16="http://schemas.microsoft.com/office/drawing/2014/main" val="3862760010"/>
                  </a:ext>
                </a:extLst>
              </a:tr>
              <a:tr h="739327">
                <a:tc>
                  <a:txBody>
                    <a:bodyPr/>
                    <a:lstStyle/>
                    <a:p>
                      <a:pPr algn="l" rtl="1" fontAlgn="base"/>
                      <a:r>
                        <a:rPr lang="en-US" sz="1400">
                          <a:effectLst/>
                        </a:rPr>
                        <a:t>Dependency</a:t>
                      </a:r>
                    </a:p>
                  </a:txBody>
                  <a:tcPr marL="3786" marR="3786" marT="1893" marB="1893" anchor="ctr"/>
                </a:tc>
                <a:tc>
                  <a:txBody>
                    <a:bodyPr/>
                    <a:lstStyle/>
                    <a:p>
                      <a:pPr algn="r" rtl="1" fontAlgn="base"/>
                      <a:r>
                        <a:rPr lang="he-IL" sz="1400" dirty="0">
                          <a:effectLst/>
                        </a:rPr>
                        <a:t>תלות</a:t>
                      </a:r>
                    </a:p>
                  </a:txBody>
                  <a:tcPr marL="3786" marR="3786" marT="1893" marB="1893" anchor="ctr"/>
                </a:tc>
                <a:tc>
                  <a:txBody>
                    <a:bodyPr/>
                    <a:lstStyle/>
                    <a:p>
                      <a:pPr algn="r" rtl="1" fontAlgn="base"/>
                      <a:r>
                        <a:rPr lang="he-IL" sz="1400" dirty="0">
                          <a:effectLst/>
                        </a:rPr>
                        <a:t>מייצג יחס חלש בו רכיב אחד תלוי ברכיב אחר. שינויים ברכיב התלות עשויים להשפיע על הרכיב התלוי.</a:t>
                      </a:r>
                    </a:p>
                  </a:txBody>
                  <a:tcPr marL="3786" marR="3786" marT="1893" marB="1893" anchor="ctr"/>
                </a:tc>
                <a:tc>
                  <a:txBody>
                    <a:bodyPr/>
                    <a:lstStyle/>
                    <a:p>
                      <a:pPr algn="r" rtl="1" fontAlgn="base"/>
                      <a:r>
                        <a:rPr lang="he-IL" sz="1400" dirty="0">
                          <a:effectLst/>
                        </a:rPr>
                        <a:t>לדוגמה: רכיב '</a:t>
                      </a:r>
                      <a:r>
                        <a:rPr lang="he-IL" sz="1400" dirty="0" err="1">
                          <a:effectLst/>
                        </a:rPr>
                        <a:t>לוגר</a:t>
                      </a:r>
                      <a:r>
                        <a:rPr lang="he-IL" sz="1400" dirty="0">
                          <a:effectLst/>
                        </a:rPr>
                        <a:t>' תלוי ברכיב 'טיפול בקבצים' כדי לכתוב נתוני לוג לקובץ.</a:t>
                      </a:r>
                    </a:p>
                  </a:txBody>
                  <a:tcPr marL="3786" marR="3786" marT="1893" marB="1893" anchor="ctr"/>
                </a:tc>
                <a:tc>
                  <a:txBody>
                    <a:bodyPr/>
                    <a:lstStyle/>
                    <a:p>
                      <a:pPr algn="ctr" rtl="0" fontAlgn="base"/>
                      <a:endParaRPr lang="he-IL" sz="1400" dirty="0">
                        <a:effectLst/>
                      </a:endParaRPr>
                    </a:p>
                  </a:txBody>
                  <a:tcPr marL="3786" marR="3786" marT="1893" marB="1893" anchor="ctr"/>
                </a:tc>
                <a:extLst>
                  <a:ext uri="{0D108BD9-81ED-4DB2-BD59-A6C34878D82A}">
                    <a16:rowId xmlns:a16="http://schemas.microsoft.com/office/drawing/2014/main" val="1420687470"/>
                  </a:ext>
                </a:extLst>
              </a:tr>
              <a:tr h="739327">
                <a:tc>
                  <a:txBody>
                    <a:bodyPr/>
                    <a:lstStyle/>
                    <a:p>
                      <a:pPr algn="l" rtl="1" fontAlgn="base"/>
                      <a:r>
                        <a:rPr lang="en-US" sz="1400" dirty="0">
                          <a:effectLst/>
                        </a:rPr>
                        <a:t>Association</a:t>
                      </a:r>
                    </a:p>
                  </a:txBody>
                  <a:tcPr marL="3786" marR="3786" marT="1893" marB="1893" anchor="ctr"/>
                </a:tc>
                <a:tc>
                  <a:txBody>
                    <a:bodyPr/>
                    <a:lstStyle/>
                    <a:p>
                      <a:pPr algn="r" rtl="1" fontAlgn="base"/>
                      <a:r>
                        <a:rPr lang="he-IL" sz="1400" dirty="0">
                          <a:effectLst/>
                        </a:rPr>
                        <a:t>שיוך</a:t>
                      </a:r>
                    </a:p>
                  </a:txBody>
                  <a:tcPr marL="3786" marR="3786" marT="1893" marB="1893" anchor="ctr"/>
                </a:tc>
                <a:tc>
                  <a:txBody>
                    <a:bodyPr/>
                    <a:lstStyle/>
                    <a:p>
                      <a:pPr algn="r" rtl="1" fontAlgn="base"/>
                      <a:r>
                        <a:rPr lang="he-IL" sz="1400" dirty="0">
                          <a:effectLst/>
                        </a:rPr>
                        <a:t>מייצג יחס חזק בין שני רכיבים, המרמז על הקשר ביניהם ועל היכולת להיות להם השתתפות ישירה או עקיפה.</a:t>
                      </a:r>
                    </a:p>
                  </a:txBody>
                  <a:tcPr marL="3786" marR="3786" marT="1893" marB="1893" anchor="ctr"/>
                </a:tc>
                <a:tc>
                  <a:txBody>
                    <a:bodyPr/>
                    <a:lstStyle/>
                    <a:p>
                      <a:pPr algn="r" rtl="1" fontAlgn="base"/>
                      <a:r>
                        <a:rPr lang="he-IL" sz="1400" dirty="0">
                          <a:effectLst/>
                        </a:rPr>
                        <a:t>לדוגמה: רכיב 'תלמיד' מחובר לרכיב 'קורס', מרמז על כך שתלמידים רשומים בקורסים.</a:t>
                      </a:r>
                    </a:p>
                  </a:txBody>
                  <a:tcPr marL="3786" marR="3786" marT="1893" marB="1893" anchor="ctr"/>
                </a:tc>
                <a:tc>
                  <a:txBody>
                    <a:bodyPr/>
                    <a:lstStyle/>
                    <a:p>
                      <a:pPr algn="ctr" rtl="0" fontAlgn="base"/>
                      <a:r>
                        <a:rPr lang="he-IL" sz="1400" b="0" i="0" dirty="0">
                          <a:solidFill>
                            <a:schemeClr val="dk1"/>
                          </a:solidFill>
                          <a:effectLst/>
                          <a:latin typeface="+mn-lt"/>
                          <a:ea typeface="+mn-ea"/>
                          <a:cs typeface="+mn-cs"/>
                        </a:rPr>
                        <a:t>-----</a:t>
                      </a:r>
                      <a:endParaRPr lang="he-IL" sz="1400" dirty="0">
                        <a:effectLst/>
                      </a:endParaRPr>
                    </a:p>
                  </a:txBody>
                  <a:tcPr marL="3786" marR="3786" marT="1893" marB="1893" anchor="ctr"/>
                </a:tc>
                <a:extLst>
                  <a:ext uri="{0D108BD9-81ED-4DB2-BD59-A6C34878D82A}">
                    <a16:rowId xmlns:a16="http://schemas.microsoft.com/office/drawing/2014/main" val="2940431729"/>
                  </a:ext>
                </a:extLst>
              </a:tr>
              <a:tr h="739327">
                <a:tc>
                  <a:txBody>
                    <a:bodyPr/>
                    <a:lstStyle/>
                    <a:p>
                      <a:pPr algn="l" rtl="1" fontAlgn="base"/>
                      <a:r>
                        <a:rPr lang="en-US" sz="1400">
                          <a:effectLst/>
                        </a:rPr>
                        <a:t>Aggregation</a:t>
                      </a:r>
                    </a:p>
                  </a:txBody>
                  <a:tcPr marL="3786" marR="3786" marT="1893" marB="1893" anchor="ctr"/>
                </a:tc>
                <a:tc>
                  <a:txBody>
                    <a:bodyPr/>
                    <a:lstStyle/>
                    <a:p>
                      <a:pPr algn="r" rtl="1" fontAlgn="base"/>
                      <a:r>
                        <a:rPr lang="he-IL" sz="1400" dirty="0">
                          <a:effectLst/>
                        </a:rPr>
                        <a:t>צבירה</a:t>
                      </a:r>
                    </a:p>
                  </a:txBody>
                  <a:tcPr marL="3786" marR="3786" marT="1893" marB="1893" anchor="ctr"/>
                </a:tc>
                <a:tc>
                  <a:txBody>
                    <a:bodyPr/>
                    <a:lstStyle/>
                    <a:p>
                      <a:pPr algn="r" rtl="1" fontAlgn="base"/>
                      <a:r>
                        <a:rPr lang="he-IL" sz="1400" dirty="0">
                          <a:effectLst/>
                        </a:rPr>
                        <a:t>מייצג יחס 'כולו הוא חלק' שבו רכיב אחד הוא חלק מרכיב אחר, </a:t>
                      </a:r>
                      <a:r>
                        <a:rPr lang="he-IL" sz="1400" b="1" dirty="0">
                          <a:effectLst/>
                        </a:rPr>
                        <a:t>אך עשוי להתקיים גם בפני עצמו</a:t>
                      </a:r>
                      <a:r>
                        <a:rPr lang="he-IL" sz="1400" dirty="0">
                          <a:effectLst/>
                        </a:rPr>
                        <a:t>.</a:t>
                      </a:r>
                    </a:p>
                  </a:txBody>
                  <a:tcPr marL="3786" marR="3786" marT="1893" marB="1893" anchor="ctr"/>
                </a:tc>
                <a:tc>
                  <a:txBody>
                    <a:bodyPr/>
                    <a:lstStyle/>
                    <a:p>
                      <a:pPr algn="r" rtl="1" fontAlgn="base"/>
                      <a:r>
                        <a:rPr lang="he-IL" sz="1400" dirty="0">
                          <a:effectLst/>
                        </a:rPr>
                        <a:t>לדוגמה: רכיב 'רכב' מורכב מרכיבים 'גלגלים', מרמז על שגלגלים יכולים לשמש גם ברכבים אחרים.</a:t>
                      </a:r>
                    </a:p>
                  </a:txBody>
                  <a:tcPr marL="3786" marR="3786" marT="1893" marB="1893" anchor="ctr"/>
                </a:tc>
                <a:tc>
                  <a:txBody>
                    <a:bodyPr/>
                    <a:lstStyle/>
                    <a:p>
                      <a:pPr algn="ctr" rtl="0" fontAlgn="base"/>
                      <a:endParaRPr lang="he-IL" sz="1400" dirty="0">
                        <a:effectLst/>
                      </a:endParaRPr>
                    </a:p>
                  </a:txBody>
                  <a:tcPr marL="3786" marR="3786" marT="1893" marB="1893" anchor="ctr"/>
                </a:tc>
                <a:extLst>
                  <a:ext uri="{0D108BD9-81ED-4DB2-BD59-A6C34878D82A}">
                    <a16:rowId xmlns:a16="http://schemas.microsoft.com/office/drawing/2014/main" val="2104081074"/>
                  </a:ext>
                </a:extLst>
              </a:tr>
              <a:tr h="1229314">
                <a:tc>
                  <a:txBody>
                    <a:bodyPr/>
                    <a:lstStyle/>
                    <a:p>
                      <a:pPr algn="l" rtl="1" fontAlgn="base"/>
                      <a:r>
                        <a:rPr lang="en-US" sz="1400">
                          <a:effectLst/>
                        </a:rPr>
                        <a:t>Composition</a:t>
                      </a:r>
                    </a:p>
                  </a:txBody>
                  <a:tcPr marL="3786" marR="3786" marT="1893" marB="1893" anchor="ctr"/>
                </a:tc>
                <a:tc>
                  <a:txBody>
                    <a:bodyPr/>
                    <a:lstStyle/>
                    <a:p>
                      <a:pPr algn="r" rtl="1" fontAlgn="base"/>
                      <a:r>
                        <a:rPr lang="he-IL" sz="1400" dirty="0">
                          <a:effectLst/>
                        </a:rPr>
                        <a:t>הרכבה</a:t>
                      </a:r>
                    </a:p>
                  </a:txBody>
                  <a:tcPr marL="3786" marR="3786" marT="1893" marB="1893" anchor="ctr"/>
                </a:tc>
                <a:tc>
                  <a:txBody>
                    <a:bodyPr/>
                    <a:lstStyle/>
                    <a:p>
                      <a:pPr algn="r" rtl="1" fontAlgn="base"/>
                      <a:r>
                        <a:rPr lang="he-IL" sz="1400" dirty="0">
                          <a:effectLst/>
                        </a:rPr>
                        <a:t>מייצג יחס חזק יותר בו רכיב החלק </a:t>
                      </a:r>
                      <a:r>
                        <a:rPr lang="he-IL" sz="1400" b="1" dirty="0">
                          <a:effectLst/>
                        </a:rPr>
                        <a:t>לא יכול להתקיים</a:t>
                      </a:r>
                      <a:r>
                        <a:rPr lang="he-IL" sz="1400" dirty="0">
                          <a:effectLst/>
                        </a:rPr>
                        <a:t> בלעדיו מבלי להיות חלק מהרכיב כולו.</a:t>
                      </a:r>
                    </a:p>
                  </a:txBody>
                  <a:tcPr marL="3786" marR="3786" marT="1893" marB="1893" anchor="ctr"/>
                </a:tc>
                <a:tc>
                  <a:txBody>
                    <a:bodyPr/>
                    <a:lstStyle/>
                    <a:p>
                      <a:pPr algn="r" rtl="1" fontAlgn="base"/>
                      <a:r>
                        <a:rPr lang="he-IL" sz="1400">
                          <a:effectLst/>
                        </a:rPr>
                        <a:t>לדוגמה: רכיב 'בית' מרכיב מחדש 'חדרים', וכאשר הבית נהרס, החדרים נהרסים גם הם.</a:t>
                      </a:r>
                    </a:p>
                  </a:txBody>
                  <a:tcPr marL="3786" marR="3786" marT="1893" marB="1893" anchor="ctr"/>
                </a:tc>
                <a:tc>
                  <a:txBody>
                    <a:bodyPr/>
                    <a:lstStyle/>
                    <a:p>
                      <a:pPr algn="ctr" rtl="0" fontAlgn="base"/>
                      <a:endParaRPr lang="he-IL" sz="1400" dirty="0">
                        <a:effectLst/>
                      </a:endParaRPr>
                    </a:p>
                  </a:txBody>
                  <a:tcPr marL="3786" marR="3786" marT="1893" marB="1893" anchor="ctr"/>
                </a:tc>
                <a:extLst>
                  <a:ext uri="{0D108BD9-81ED-4DB2-BD59-A6C34878D82A}">
                    <a16:rowId xmlns:a16="http://schemas.microsoft.com/office/drawing/2014/main" val="1964488507"/>
                  </a:ext>
                </a:extLst>
              </a:tr>
              <a:tr h="1229314">
                <a:tc>
                  <a:txBody>
                    <a:bodyPr/>
                    <a:lstStyle/>
                    <a:p>
                      <a:pPr algn="l" rtl="1" fontAlgn="base"/>
                      <a:r>
                        <a:rPr lang="en-US" sz="1400">
                          <a:effectLst/>
                        </a:rPr>
                        <a:t>Generalization/Inheritance</a:t>
                      </a:r>
                    </a:p>
                  </a:txBody>
                  <a:tcPr marL="3786" marR="3786" marT="1893" marB="1893" anchor="ctr"/>
                </a:tc>
                <a:tc>
                  <a:txBody>
                    <a:bodyPr/>
                    <a:lstStyle/>
                    <a:p>
                      <a:pPr algn="r" rtl="1" fontAlgn="base"/>
                      <a:r>
                        <a:rPr lang="he-IL" sz="1400" dirty="0">
                          <a:effectLst/>
                        </a:rPr>
                        <a:t>הורשה \ הכללה</a:t>
                      </a:r>
                    </a:p>
                  </a:txBody>
                  <a:tcPr marL="3786" marR="3786" marT="1893" marB="1893" anchor="ctr"/>
                </a:tc>
                <a:tc>
                  <a:txBody>
                    <a:bodyPr/>
                    <a:lstStyle/>
                    <a:p>
                      <a:pPr algn="r" rtl="1" fontAlgn="base"/>
                      <a:r>
                        <a:rPr lang="he-IL" sz="1400" dirty="0">
                          <a:effectLst/>
                        </a:rPr>
                        <a:t>מייצג יחס "הוא הוא" בו רכיב אחד (מחלקה מורשה או מחלקה מורשה) מורש מרכיב אחר (מחלקה בסיס או מחלקה יסודית), ויורש ממנו מאפיינים ופעולות.</a:t>
                      </a:r>
                    </a:p>
                  </a:txBody>
                  <a:tcPr marL="3786" marR="3786" marT="1893" marB="1893" anchor="ctr"/>
                </a:tc>
                <a:tc>
                  <a:txBody>
                    <a:bodyPr/>
                    <a:lstStyle/>
                    <a:p>
                      <a:pPr algn="r" rtl="1" fontAlgn="base"/>
                      <a:r>
                        <a:rPr lang="he-IL" sz="1400" dirty="0">
                          <a:effectLst/>
                        </a:rPr>
                        <a:t>לדוגמה: 'מלבן' הוא מחלקה מורשה ממחלקה 'צורה', והיא יורשת את המאפיינים והפעולות של המחלקה הבסיסית.</a:t>
                      </a:r>
                    </a:p>
                  </a:txBody>
                  <a:tcPr marL="3786" marR="3786" marT="1893" marB="1893" anchor="ctr"/>
                </a:tc>
                <a:tc>
                  <a:txBody>
                    <a:bodyPr/>
                    <a:lstStyle/>
                    <a:p>
                      <a:pPr algn="ctr" rtl="1" fontAlgn="base"/>
                      <a:endParaRPr lang="he-IL" sz="1400" dirty="0">
                        <a:effectLst/>
                      </a:endParaRPr>
                    </a:p>
                  </a:txBody>
                  <a:tcPr marL="3786" marR="3786" marT="1893" marB="1893" anchor="ctr"/>
                </a:tc>
                <a:extLst>
                  <a:ext uri="{0D108BD9-81ED-4DB2-BD59-A6C34878D82A}">
                    <a16:rowId xmlns:a16="http://schemas.microsoft.com/office/drawing/2014/main" val="2742180795"/>
                  </a:ext>
                </a:extLst>
              </a:tr>
              <a:tr h="739327">
                <a:tc>
                  <a:txBody>
                    <a:bodyPr/>
                    <a:lstStyle/>
                    <a:p>
                      <a:pPr algn="l" rtl="1" fontAlgn="base"/>
                      <a:r>
                        <a:rPr lang="en-US" sz="1400" dirty="0">
                          <a:effectLst/>
                        </a:rPr>
                        <a:t>Realization</a:t>
                      </a:r>
                    </a:p>
                  </a:txBody>
                  <a:tcPr marL="3786" marR="3786" marT="1893" marB="1893" anchor="ctr"/>
                </a:tc>
                <a:tc>
                  <a:txBody>
                    <a:bodyPr/>
                    <a:lstStyle/>
                    <a:p>
                      <a:pPr algn="r" rtl="1" fontAlgn="base"/>
                      <a:r>
                        <a:rPr lang="he-IL" sz="1400" dirty="0">
                          <a:effectLst/>
                        </a:rPr>
                        <a:t>מימוש</a:t>
                      </a:r>
                    </a:p>
                  </a:txBody>
                  <a:tcPr marL="3786" marR="3786" marT="1893" marB="1893" anchor="ctr"/>
                </a:tc>
                <a:tc>
                  <a:txBody>
                    <a:bodyPr/>
                    <a:lstStyle/>
                    <a:p>
                      <a:pPr algn="r" rtl="1" fontAlgn="base"/>
                      <a:r>
                        <a:rPr lang="he-IL" sz="1400" dirty="0">
                          <a:effectLst/>
                        </a:rPr>
                        <a:t>מציין שרכיב מממש ממשק מסוים.</a:t>
                      </a:r>
                    </a:p>
                  </a:txBody>
                  <a:tcPr marL="3786" marR="3786" marT="1893" marB="1893" anchor="ctr"/>
                </a:tc>
                <a:tc>
                  <a:txBody>
                    <a:bodyPr/>
                    <a:lstStyle/>
                    <a:p>
                      <a:pPr algn="r" rtl="1" fontAlgn="base"/>
                      <a:r>
                        <a:rPr lang="he-IL" sz="1400" dirty="0">
                          <a:effectLst/>
                        </a:rPr>
                        <a:t>לדוגמה: רכיב 'מעבד תשלומים' מממש את הממשק 'ממשק תשלומים', בו מוגדרות הפעולות שיש לממש.</a:t>
                      </a:r>
                    </a:p>
                  </a:txBody>
                  <a:tcPr marL="3786" marR="3786" marT="1893" marB="1893" anchor="ctr"/>
                </a:tc>
                <a:tc>
                  <a:txBody>
                    <a:bodyPr/>
                    <a:lstStyle/>
                    <a:p>
                      <a:pPr algn="ctr" rtl="0" fontAlgn="base"/>
                      <a:endParaRPr lang="he-IL" sz="1400" dirty="0">
                        <a:effectLst/>
                      </a:endParaRPr>
                    </a:p>
                  </a:txBody>
                  <a:tcPr marL="3786" marR="3786" marT="1893" marB="1893" anchor="ctr"/>
                </a:tc>
                <a:extLst>
                  <a:ext uri="{0D108BD9-81ED-4DB2-BD59-A6C34878D82A}">
                    <a16:rowId xmlns:a16="http://schemas.microsoft.com/office/drawing/2014/main" val="4144823122"/>
                  </a:ext>
                </a:extLst>
              </a:tr>
            </a:tbl>
          </a:graphicData>
        </a:graphic>
      </p:graphicFrame>
      <p:pic>
        <p:nvPicPr>
          <p:cNvPr id="12" name="תמונה 11" descr="תמונה שמכילה טקסט, גופן, לבן, צילום מסך&#10;&#10;התיאור נוצר באופן אוטומטי">
            <a:extLst>
              <a:ext uri="{FF2B5EF4-FFF2-40B4-BE49-F238E27FC236}">
                <a16:creationId xmlns:a16="http://schemas.microsoft.com/office/drawing/2014/main" id="{2A1F023C-014B-DF16-D10D-3C27FC7BD54B}"/>
              </a:ext>
            </a:extLst>
          </p:cNvPr>
          <p:cNvPicPr>
            <a:picLocks noChangeAspect="1"/>
          </p:cNvPicPr>
          <p:nvPr/>
        </p:nvPicPr>
        <p:blipFill>
          <a:blip r:embed="rId2"/>
          <a:stretch>
            <a:fillRect/>
          </a:stretch>
        </p:blipFill>
        <p:spPr>
          <a:xfrm>
            <a:off x="10066944" y="1175796"/>
            <a:ext cx="1066800" cy="561975"/>
          </a:xfrm>
          <a:prstGeom prst="rect">
            <a:avLst/>
          </a:prstGeom>
        </p:spPr>
      </p:pic>
      <p:pic>
        <p:nvPicPr>
          <p:cNvPr id="14" name="תמונה 13">
            <a:extLst>
              <a:ext uri="{FF2B5EF4-FFF2-40B4-BE49-F238E27FC236}">
                <a16:creationId xmlns:a16="http://schemas.microsoft.com/office/drawing/2014/main" id="{9B5594D1-FDF8-4F46-A21C-7DACB237C7CD}"/>
              </a:ext>
            </a:extLst>
          </p:cNvPr>
          <p:cNvPicPr>
            <a:picLocks noChangeAspect="1"/>
          </p:cNvPicPr>
          <p:nvPr/>
        </p:nvPicPr>
        <p:blipFill>
          <a:blip r:embed="rId3"/>
          <a:stretch>
            <a:fillRect/>
          </a:stretch>
        </p:blipFill>
        <p:spPr>
          <a:xfrm>
            <a:off x="10066944" y="2016358"/>
            <a:ext cx="1552575" cy="352425"/>
          </a:xfrm>
          <a:prstGeom prst="rect">
            <a:avLst/>
          </a:prstGeom>
        </p:spPr>
      </p:pic>
      <p:pic>
        <p:nvPicPr>
          <p:cNvPr id="3076" name="Picture 4" descr="Generalization">
            <a:extLst>
              <a:ext uri="{FF2B5EF4-FFF2-40B4-BE49-F238E27FC236}">
                <a16:creationId xmlns:a16="http://schemas.microsoft.com/office/drawing/2014/main" id="{C9F4BF29-ECFD-4F45-956E-C56D51ECD1D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66944" y="4935290"/>
            <a:ext cx="1690050" cy="578912"/>
          </a:xfrm>
          <a:prstGeom prst="rect">
            <a:avLst/>
          </a:prstGeom>
          <a:noFill/>
          <a:extLst>
            <a:ext uri="{909E8E84-426E-40DD-AFC4-6F175D3DCCD1}">
              <a14:hiddenFill xmlns:a14="http://schemas.microsoft.com/office/drawing/2010/main">
                <a:solidFill>
                  <a:srgbClr val="FFFFFF"/>
                </a:solidFill>
              </a14:hiddenFill>
            </a:ext>
          </a:extLst>
        </p:spPr>
      </p:pic>
      <p:pic>
        <p:nvPicPr>
          <p:cNvPr id="4" name="תמונה 3">
            <a:extLst>
              <a:ext uri="{FF2B5EF4-FFF2-40B4-BE49-F238E27FC236}">
                <a16:creationId xmlns:a16="http://schemas.microsoft.com/office/drawing/2014/main" id="{EE1D002B-E867-6BD8-7FE9-F4A4E8FD2DF7}"/>
              </a:ext>
            </a:extLst>
          </p:cNvPr>
          <p:cNvPicPr>
            <a:picLocks noChangeAspect="1"/>
          </p:cNvPicPr>
          <p:nvPr/>
        </p:nvPicPr>
        <p:blipFill>
          <a:blip r:embed="rId5"/>
          <a:stretch>
            <a:fillRect/>
          </a:stretch>
        </p:blipFill>
        <p:spPr>
          <a:xfrm>
            <a:off x="10066944" y="2749379"/>
            <a:ext cx="1713519" cy="352425"/>
          </a:xfrm>
          <a:prstGeom prst="rect">
            <a:avLst/>
          </a:prstGeom>
        </p:spPr>
      </p:pic>
      <p:pic>
        <p:nvPicPr>
          <p:cNvPr id="6" name="תמונה 5">
            <a:extLst>
              <a:ext uri="{FF2B5EF4-FFF2-40B4-BE49-F238E27FC236}">
                <a16:creationId xmlns:a16="http://schemas.microsoft.com/office/drawing/2014/main" id="{BFA898D6-B591-DA8F-BC43-923790A326C2}"/>
              </a:ext>
            </a:extLst>
          </p:cNvPr>
          <p:cNvPicPr>
            <a:picLocks noChangeAspect="1"/>
          </p:cNvPicPr>
          <p:nvPr/>
        </p:nvPicPr>
        <p:blipFill rotWithShape="1">
          <a:blip r:embed="rId6"/>
          <a:srcRect l="1" t="-5840" r="6913"/>
          <a:stretch/>
        </p:blipFill>
        <p:spPr>
          <a:xfrm>
            <a:off x="10066944" y="3697116"/>
            <a:ext cx="1721991" cy="352425"/>
          </a:xfrm>
          <a:prstGeom prst="rect">
            <a:avLst/>
          </a:prstGeom>
        </p:spPr>
      </p:pic>
      <p:pic>
        <p:nvPicPr>
          <p:cNvPr id="8" name="תמונה 7">
            <a:extLst>
              <a:ext uri="{FF2B5EF4-FFF2-40B4-BE49-F238E27FC236}">
                <a16:creationId xmlns:a16="http://schemas.microsoft.com/office/drawing/2014/main" id="{EE23BB2E-5D23-2358-1A1B-083FB2F9B3B1}"/>
              </a:ext>
            </a:extLst>
          </p:cNvPr>
          <p:cNvPicPr>
            <a:picLocks noChangeAspect="1"/>
          </p:cNvPicPr>
          <p:nvPr/>
        </p:nvPicPr>
        <p:blipFill>
          <a:blip r:embed="rId7"/>
          <a:stretch>
            <a:fillRect/>
          </a:stretch>
        </p:blipFill>
        <p:spPr>
          <a:xfrm>
            <a:off x="10066944" y="5908736"/>
            <a:ext cx="1553688" cy="267877"/>
          </a:xfrm>
          <a:prstGeom prst="rect">
            <a:avLst/>
          </a:prstGeom>
        </p:spPr>
      </p:pic>
    </p:spTree>
    <p:extLst>
      <p:ext uri="{BB962C8B-B14F-4D97-AF65-F5344CB8AC3E}">
        <p14:creationId xmlns:p14="http://schemas.microsoft.com/office/powerpoint/2010/main" val="11059232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לבן 1">
            <a:extLst>
              <a:ext uri="{FF2B5EF4-FFF2-40B4-BE49-F238E27FC236}">
                <a16:creationId xmlns:a16="http://schemas.microsoft.com/office/drawing/2014/main" id="{8D0B24A1-75CD-FAA1-65C1-A19B88A3CD5D}"/>
              </a:ext>
            </a:extLst>
          </p:cNvPr>
          <p:cNvSpPr/>
          <p:nvPr/>
        </p:nvSpPr>
        <p:spPr>
          <a:xfrm>
            <a:off x="4304098" y="2057400"/>
            <a:ext cx="3583803" cy="1862048"/>
          </a:xfrm>
          <a:prstGeom prst="rect">
            <a:avLst/>
          </a:prstGeom>
          <a:noFill/>
          <a:ln>
            <a:noFill/>
          </a:ln>
        </p:spPr>
        <p:txBody>
          <a:bodyPr wrap="none" lIns="91440" tIns="45720" rIns="91440" bIns="45720">
            <a:spAutoFit/>
          </a:bodyPr>
          <a:lstStyle/>
          <a:p>
            <a:pPr algn="ctr"/>
            <a:r>
              <a:rPr lang="en-US" sz="11500" b="1" cap="none" spc="0" dirty="0">
                <a:ln w="10160">
                  <a:solidFill>
                    <a:schemeClr val="accent5"/>
                  </a:solidFill>
                  <a:prstDash val="solid"/>
                </a:ln>
                <a:solidFill>
                  <a:schemeClr val="accent6"/>
                </a:solidFill>
              </a:rPr>
              <a:t>Static</a:t>
            </a:r>
          </a:p>
        </p:txBody>
      </p:sp>
    </p:spTree>
    <p:extLst>
      <p:ext uri="{BB962C8B-B14F-4D97-AF65-F5344CB8AC3E}">
        <p14:creationId xmlns:p14="http://schemas.microsoft.com/office/powerpoint/2010/main" val="287993873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6138671"/>
            <a:ext cx="12192000" cy="0"/>
          </a:xfrm>
          <a:custGeom>
            <a:avLst/>
            <a:gdLst/>
            <a:ahLst/>
            <a:cxnLst/>
            <a:rect l="l" t="t" r="r" b="b"/>
            <a:pathLst>
              <a:path w="12192000">
                <a:moveTo>
                  <a:pt x="0" y="0"/>
                </a:moveTo>
                <a:lnTo>
                  <a:pt x="12192000" y="0"/>
                </a:lnTo>
              </a:path>
            </a:pathLst>
          </a:custGeom>
          <a:ln w="12700">
            <a:solidFill>
              <a:srgbClr val="000000"/>
            </a:solidFill>
          </a:ln>
        </p:spPr>
        <p:txBody>
          <a:bodyPr wrap="square" lIns="0" tIns="0" rIns="0" bIns="0" rtlCol="0"/>
          <a:lstStyle/>
          <a:p>
            <a:endParaRPr/>
          </a:p>
        </p:txBody>
      </p:sp>
      <p:sp>
        <p:nvSpPr>
          <p:cNvPr id="5" name="Rectangle 2">
            <a:extLst>
              <a:ext uri="{FF2B5EF4-FFF2-40B4-BE49-F238E27FC236}">
                <a16:creationId xmlns:a16="http://schemas.microsoft.com/office/drawing/2014/main" id="{A36754A5-B905-1BEC-123B-2E4786BE0D1A}"/>
              </a:ext>
            </a:extLst>
          </p:cNvPr>
          <p:cNvSpPr>
            <a:spLocks noChangeArrowheads="1"/>
          </p:cNvSpPr>
          <p:nvPr/>
        </p:nvSpPr>
        <p:spPr bwMode="auto">
          <a:xfrm>
            <a:off x="0" y="-338811"/>
            <a:ext cx="65" cy="677623"/>
          </a:xfrm>
          <a:prstGeom prst="rect">
            <a:avLst/>
          </a:prstGeom>
          <a:solidFill>
            <a:srgbClr val="44465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98375" rIns="0" bIns="198375" numCol="1" anchor="ctr" anchorCtr="0" compatLnSpc="1">
            <a:prstTxWarp prst="textNoShape">
              <a:avLst/>
            </a:prstTxWarp>
            <a:spAutoFit/>
          </a:bodyPr>
          <a:lstStyle>
            <a:lvl1pPr algn="l" rtl="0" eaLnBrk="0" fontAlgn="base" hangingPunct="0">
              <a:spcBef>
                <a:spcPct val="0"/>
              </a:spcBef>
              <a:spcAft>
                <a:spcPct val="0"/>
              </a:spcAft>
              <a:defRPr>
                <a:solidFill>
                  <a:schemeClr val="tx1"/>
                </a:solidFill>
                <a:latin typeface="Arial" panose="020B0604020202020204" pitchFamily="34" charset="0"/>
              </a:defRPr>
            </a:lvl1pPr>
            <a:lvl2pPr algn="l" rtl="0" eaLnBrk="0" fontAlgn="base" hangingPunct="0">
              <a:spcBef>
                <a:spcPct val="0"/>
              </a:spcBef>
              <a:spcAft>
                <a:spcPct val="0"/>
              </a:spcAft>
              <a:defRPr>
                <a:solidFill>
                  <a:schemeClr val="tx1"/>
                </a:solidFill>
                <a:latin typeface="Arial" panose="020B0604020202020204" pitchFamily="34" charset="0"/>
              </a:defRPr>
            </a:lvl2pPr>
            <a:lvl3pPr algn="l" rtl="0" eaLnBrk="0" fontAlgn="base" hangingPunct="0">
              <a:spcBef>
                <a:spcPct val="0"/>
              </a:spcBef>
              <a:spcAft>
                <a:spcPct val="0"/>
              </a:spcAft>
              <a:defRPr>
                <a:solidFill>
                  <a:schemeClr val="tx1"/>
                </a:solidFill>
                <a:latin typeface="Arial" panose="020B0604020202020204" pitchFamily="34" charset="0"/>
              </a:defRPr>
            </a:lvl3pPr>
            <a:lvl4pPr algn="l" rtl="0" eaLnBrk="0" fontAlgn="base" hangingPunct="0">
              <a:spcBef>
                <a:spcPct val="0"/>
              </a:spcBef>
              <a:spcAft>
                <a:spcPct val="0"/>
              </a:spcAft>
              <a:defRPr>
                <a:solidFill>
                  <a:schemeClr val="tx1"/>
                </a:solidFill>
                <a:latin typeface="Arial" panose="020B0604020202020204" pitchFamily="34" charset="0"/>
              </a:defRPr>
            </a:lvl4pPr>
            <a:lvl5pPr algn="l" rtl="0" eaLnBrk="0" fontAlgn="base" hangingPunct="0">
              <a:spcBef>
                <a:spcPct val="0"/>
              </a:spcBef>
              <a:spcAft>
                <a:spcPct val="0"/>
              </a:spcAft>
              <a:defRPr>
                <a:solidFill>
                  <a:schemeClr val="tx1"/>
                </a:solidFill>
                <a:latin typeface="Arial" panose="020B0604020202020204" pitchFamily="34" charset="0"/>
              </a:defRPr>
            </a:lvl5pPr>
            <a:lvl6pPr algn="l" rtl="0" eaLnBrk="0" fontAlgn="base" hangingPunct="0">
              <a:spcBef>
                <a:spcPct val="0"/>
              </a:spcBef>
              <a:spcAft>
                <a:spcPct val="0"/>
              </a:spcAft>
              <a:defRPr>
                <a:solidFill>
                  <a:schemeClr val="tx1"/>
                </a:solidFill>
                <a:latin typeface="Arial" panose="020B0604020202020204" pitchFamily="34" charset="0"/>
              </a:defRPr>
            </a:lvl6pPr>
            <a:lvl7pPr algn="l" rtl="0" eaLnBrk="0" fontAlgn="base" hangingPunct="0">
              <a:spcBef>
                <a:spcPct val="0"/>
              </a:spcBef>
              <a:spcAft>
                <a:spcPct val="0"/>
              </a:spcAft>
              <a:defRPr>
                <a:solidFill>
                  <a:schemeClr val="tx1"/>
                </a:solidFill>
                <a:latin typeface="Arial" panose="020B0604020202020204" pitchFamily="34" charset="0"/>
              </a:defRPr>
            </a:lvl7pPr>
            <a:lvl8pPr algn="l" rtl="0" eaLnBrk="0" fontAlgn="base" hangingPunct="0">
              <a:spcBef>
                <a:spcPct val="0"/>
              </a:spcBef>
              <a:spcAft>
                <a:spcPct val="0"/>
              </a:spcAft>
              <a:defRPr>
                <a:solidFill>
                  <a:schemeClr val="tx1"/>
                </a:solidFill>
                <a:latin typeface="Arial" panose="020B0604020202020204" pitchFamily="34" charset="0"/>
              </a:defRPr>
            </a:lvl8pPr>
            <a:lvl9pPr algn="l" rtl="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he-IL" altLang="he-IL" sz="1800" b="0" i="0" u="none" strike="noStrike" cap="none" normalizeH="0" baseline="0" dirty="0">
              <a:ln>
                <a:noFill/>
              </a:ln>
              <a:solidFill>
                <a:schemeClr val="tx1"/>
              </a:solidFill>
              <a:effectLst/>
              <a:latin typeface="Arial" panose="020B0604020202020204" pitchFamily="34" charset="0"/>
            </a:endParaRPr>
          </a:p>
        </p:txBody>
      </p:sp>
      <p:sp>
        <p:nvSpPr>
          <p:cNvPr id="7" name="תיבת טקסט 6">
            <a:extLst>
              <a:ext uri="{FF2B5EF4-FFF2-40B4-BE49-F238E27FC236}">
                <a16:creationId xmlns:a16="http://schemas.microsoft.com/office/drawing/2014/main" id="{8B8CB97B-89C9-204D-3376-BA0CE6EF2D61}"/>
              </a:ext>
            </a:extLst>
          </p:cNvPr>
          <p:cNvSpPr txBox="1"/>
          <p:nvPr/>
        </p:nvSpPr>
        <p:spPr>
          <a:xfrm>
            <a:off x="914400" y="889843"/>
            <a:ext cx="10744003" cy="5078313"/>
          </a:xfrm>
          <a:prstGeom prst="rect">
            <a:avLst/>
          </a:prstGeom>
          <a:noFill/>
        </p:spPr>
        <p:txBody>
          <a:bodyPr wrap="square" rtlCol="1">
            <a:spAutoFit/>
          </a:bodyPr>
          <a:lstStyle/>
          <a:p>
            <a:pPr algn="r"/>
            <a:r>
              <a:rPr lang="he-IL" dirty="0">
                <a:solidFill>
                  <a:schemeClr val="bg1"/>
                </a:solidFill>
              </a:rPr>
              <a:t>- המילה השמורה '</a:t>
            </a:r>
            <a:r>
              <a:rPr lang="en-US" dirty="0">
                <a:solidFill>
                  <a:schemeClr val="bg1"/>
                </a:solidFill>
              </a:rPr>
              <a:t>'</a:t>
            </a:r>
            <a:r>
              <a:rPr lang="en-US" dirty="0">
                <a:solidFill>
                  <a:srgbClr val="FFC000"/>
                </a:solidFill>
              </a:rPr>
              <a:t>static</a:t>
            </a:r>
            <a:r>
              <a:rPr lang="he-IL" dirty="0">
                <a:solidFill>
                  <a:schemeClr val="bg1"/>
                </a:solidFill>
              </a:rPr>
              <a:t> ב -</a:t>
            </a:r>
            <a:r>
              <a:rPr lang="en-US" dirty="0">
                <a:solidFill>
                  <a:schemeClr val="bg1"/>
                </a:solidFill>
              </a:rPr>
              <a:t>Java </a:t>
            </a:r>
            <a:r>
              <a:rPr lang="he-IL" dirty="0">
                <a:solidFill>
                  <a:schemeClr val="bg1"/>
                </a:solidFill>
              </a:rPr>
              <a:t> משמשת להגדיר אלמנטים ברמת המחלקה המשותפים לכל המופעים של המחלקה.</a:t>
            </a:r>
          </a:p>
          <a:p>
            <a:pPr algn="r"/>
            <a:endParaRPr lang="he-IL" dirty="0">
              <a:solidFill>
                <a:schemeClr val="bg1"/>
              </a:solidFill>
            </a:endParaRPr>
          </a:p>
          <a:p>
            <a:pPr algn="r"/>
            <a:r>
              <a:rPr lang="he-IL" dirty="0">
                <a:solidFill>
                  <a:schemeClr val="bg1"/>
                </a:solidFill>
              </a:rPr>
              <a:t>- כאשר חבר (משתנה או שיטה) מוגדר כסטטי, הוא שייך למחלקה עצמה ולא לאף מופע מסוים של המחלקה.</a:t>
            </a:r>
          </a:p>
          <a:p>
            <a:pPr algn="r"/>
            <a:endParaRPr lang="he-IL" dirty="0">
              <a:solidFill>
                <a:schemeClr val="bg1"/>
              </a:solidFill>
            </a:endParaRPr>
          </a:p>
          <a:p>
            <a:pPr algn="r"/>
            <a:r>
              <a:rPr lang="he-IL" dirty="0">
                <a:solidFill>
                  <a:schemeClr val="bg1"/>
                </a:solidFill>
              </a:rPr>
              <a:t>- יש רק עותק אחד של חבר סטטי, ללא קשר לכמה מופעים של המחלקה נוצרו.</a:t>
            </a:r>
          </a:p>
          <a:p>
            <a:pPr algn="r"/>
            <a:endParaRPr lang="he-IL" dirty="0">
              <a:solidFill>
                <a:schemeClr val="bg1"/>
              </a:solidFill>
            </a:endParaRPr>
          </a:p>
          <a:p>
            <a:pPr algn="r"/>
            <a:r>
              <a:rPr lang="he-IL" dirty="0">
                <a:solidFill>
                  <a:schemeClr val="bg1"/>
                </a:solidFill>
              </a:rPr>
              <a:t>- דוגמאות נפוצות לחברים סטטיים כוללות קבועים, ממוצעים ומשאבים משותפים.</a:t>
            </a:r>
          </a:p>
          <a:p>
            <a:pPr algn="r"/>
            <a:endParaRPr lang="he-IL" dirty="0">
              <a:solidFill>
                <a:schemeClr val="bg1"/>
              </a:solidFill>
            </a:endParaRPr>
          </a:p>
          <a:p>
            <a:pPr algn="r"/>
            <a:r>
              <a:rPr lang="he-IL" dirty="0">
                <a:solidFill>
                  <a:schemeClr val="bg1"/>
                </a:solidFill>
              </a:rPr>
              <a:t>- משתנים סטטיים מאותחלים פעם אחת </a:t>
            </a:r>
            <a:r>
              <a:rPr lang="he-IL" dirty="0">
                <a:solidFill>
                  <a:srgbClr val="FFC000"/>
                </a:solidFill>
              </a:rPr>
              <a:t>כאשר המחלקה נטענת </a:t>
            </a:r>
            <a:r>
              <a:rPr lang="he-IL" dirty="0">
                <a:solidFill>
                  <a:schemeClr val="bg1"/>
                </a:solidFill>
              </a:rPr>
              <a:t>ונשמרים לאורך זמן הריצה של התוכנית.</a:t>
            </a:r>
          </a:p>
          <a:p>
            <a:pPr algn="r"/>
            <a:endParaRPr lang="he-IL" dirty="0">
              <a:solidFill>
                <a:schemeClr val="bg1"/>
              </a:solidFill>
            </a:endParaRPr>
          </a:p>
          <a:p>
            <a:pPr algn="r"/>
            <a:r>
              <a:rPr lang="he-IL" dirty="0">
                <a:solidFill>
                  <a:schemeClr val="bg1"/>
                </a:solidFill>
              </a:rPr>
              <a:t>- שיטות סטטיות ניתן לקרוא להן ישירות על המחלקה עצמה, מבלי ליצור </a:t>
            </a:r>
            <a:r>
              <a:rPr lang="he-IL" dirty="0" err="1">
                <a:solidFill>
                  <a:schemeClr val="bg1"/>
                </a:solidFill>
              </a:rPr>
              <a:t>אינסטנס</a:t>
            </a:r>
            <a:r>
              <a:rPr lang="he-IL" dirty="0">
                <a:solidFill>
                  <a:schemeClr val="bg1"/>
                </a:solidFill>
              </a:rPr>
              <a:t>.</a:t>
            </a:r>
          </a:p>
          <a:p>
            <a:pPr algn="r"/>
            <a:endParaRPr lang="he-IL" dirty="0">
              <a:solidFill>
                <a:schemeClr val="bg1"/>
              </a:solidFill>
            </a:endParaRPr>
          </a:p>
          <a:p>
            <a:pPr algn="r"/>
            <a:r>
              <a:rPr lang="he-IL" dirty="0">
                <a:solidFill>
                  <a:schemeClr val="bg1"/>
                </a:solidFill>
              </a:rPr>
              <a:t>- גישה לחברים סטטיים: </a:t>
            </a:r>
            <a:r>
              <a:rPr lang="en-US" b="0" i="0" dirty="0" err="1">
                <a:solidFill>
                  <a:srgbClr val="D1D5DB"/>
                </a:solidFill>
                <a:effectLst/>
                <a:latin typeface="Söhne"/>
              </a:rPr>
              <a:t>ClassName.memberName</a:t>
            </a:r>
            <a:endParaRPr lang="he-IL" dirty="0">
              <a:solidFill>
                <a:schemeClr val="bg1"/>
              </a:solidFill>
            </a:endParaRPr>
          </a:p>
          <a:p>
            <a:pPr algn="r"/>
            <a:endParaRPr lang="he-IL" dirty="0">
              <a:solidFill>
                <a:schemeClr val="bg1"/>
              </a:solidFill>
            </a:endParaRPr>
          </a:p>
          <a:p>
            <a:pPr algn="r"/>
            <a:r>
              <a:rPr lang="he-IL" dirty="0">
                <a:solidFill>
                  <a:schemeClr val="bg1"/>
                </a:solidFill>
              </a:rPr>
              <a:t>- </a:t>
            </a:r>
            <a:r>
              <a:rPr lang="he-IL" dirty="0">
                <a:solidFill>
                  <a:srgbClr val="FF0000"/>
                </a:solidFill>
              </a:rPr>
              <a:t>זהירות</a:t>
            </a:r>
            <a:r>
              <a:rPr lang="he-IL" dirty="0">
                <a:solidFill>
                  <a:schemeClr val="bg1"/>
                </a:solidFill>
              </a:rPr>
              <a:t>: חברים סטטיים עשויים ליצור </a:t>
            </a:r>
            <a:r>
              <a:rPr lang="en-US" b="0" i="0" dirty="0">
                <a:solidFill>
                  <a:srgbClr val="D1D5DB"/>
                </a:solidFill>
                <a:effectLst/>
                <a:latin typeface="Söhne"/>
              </a:rPr>
              <a:t>tight coupling</a:t>
            </a:r>
            <a:r>
              <a:rPr lang="he-IL" b="0" i="0" dirty="0">
                <a:solidFill>
                  <a:srgbClr val="D1D5DB"/>
                </a:solidFill>
                <a:effectLst/>
                <a:latin typeface="Söhne"/>
              </a:rPr>
              <a:t> </a:t>
            </a:r>
            <a:r>
              <a:rPr lang="he-IL" dirty="0">
                <a:solidFill>
                  <a:schemeClr val="bg1"/>
                </a:solidFill>
              </a:rPr>
              <a:t>ובעיות אפשריות בסביבה מרובת </a:t>
            </a:r>
            <a:r>
              <a:rPr lang="en-US" dirty="0">
                <a:solidFill>
                  <a:schemeClr val="bg1"/>
                </a:solidFill>
              </a:rPr>
              <a:t>threads</a:t>
            </a:r>
            <a:r>
              <a:rPr lang="he-IL" dirty="0">
                <a:solidFill>
                  <a:schemeClr val="bg1"/>
                </a:solidFill>
              </a:rPr>
              <a:t>, לכן יש להשתמש בהם בזהירות.</a:t>
            </a:r>
          </a:p>
          <a:p>
            <a:pPr algn="r"/>
            <a:endParaRPr lang="en-US" dirty="0">
              <a:solidFill>
                <a:schemeClr val="bg1"/>
              </a:solidFill>
            </a:endParaRPr>
          </a:p>
          <a:p>
            <a:pPr algn="r"/>
            <a:r>
              <a:rPr lang="en-US" dirty="0">
                <a:solidFill>
                  <a:schemeClr val="bg1"/>
                </a:solidFill>
              </a:rPr>
              <a:t> -</a:t>
            </a:r>
            <a:r>
              <a:rPr lang="he-IL" dirty="0">
                <a:solidFill>
                  <a:schemeClr val="bg1"/>
                </a:solidFill>
              </a:rPr>
              <a:t>יתרון: יעילות בשימוש בזיכרון מאחר ולא משכפל את אותו המידע עבור כל מופע.</a:t>
            </a:r>
          </a:p>
        </p:txBody>
      </p:sp>
      <p:sp>
        <p:nvSpPr>
          <p:cNvPr id="10" name="object 3">
            <a:extLst>
              <a:ext uri="{FF2B5EF4-FFF2-40B4-BE49-F238E27FC236}">
                <a16:creationId xmlns:a16="http://schemas.microsoft.com/office/drawing/2014/main" id="{2E420571-DB82-F1EA-3289-45B5E8AD1740}"/>
              </a:ext>
            </a:extLst>
          </p:cNvPr>
          <p:cNvSpPr txBox="1"/>
          <p:nvPr/>
        </p:nvSpPr>
        <p:spPr>
          <a:xfrm>
            <a:off x="4383941" y="214061"/>
            <a:ext cx="3804920" cy="505267"/>
          </a:xfrm>
          <a:prstGeom prst="rect">
            <a:avLst/>
          </a:prstGeom>
        </p:spPr>
        <p:txBody>
          <a:bodyPr vert="horz" wrap="square" lIns="0" tIns="12700" rIns="0" bIns="0" rtlCol="0">
            <a:spAutoFit/>
          </a:bodyPr>
          <a:lstStyle/>
          <a:p>
            <a:pPr marL="12700" algn="ctr" rtl="0">
              <a:lnSpc>
                <a:spcPct val="100000"/>
              </a:lnSpc>
              <a:spcBef>
                <a:spcPts val="100"/>
              </a:spcBef>
            </a:pPr>
            <a:r>
              <a:rPr lang="en-US" sz="3200" spc="190" dirty="0">
                <a:solidFill>
                  <a:srgbClr val="FA8B29"/>
                </a:solidFill>
                <a:latin typeface="Cambria"/>
                <a:cs typeface="Cambria"/>
              </a:rPr>
              <a:t>Static Keyword</a:t>
            </a:r>
            <a:endParaRPr sz="3200" dirty="0">
              <a:latin typeface="Cambria"/>
              <a:cs typeface="Cambria"/>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3">
            <a:extLst>
              <a:ext uri="{FF2B5EF4-FFF2-40B4-BE49-F238E27FC236}">
                <a16:creationId xmlns:a16="http://schemas.microsoft.com/office/drawing/2014/main" id="{A4638232-068B-B47C-A616-4C6F0A6C8520}"/>
              </a:ext>
            </a:extLst>
          </p:cNvPr>
          <p:cNvSpPr txBox="1"/>
          <p:nvPr/>
        </p:nvSpPr>
        <p:spPr>
          <a:xfrm>
            <a:off x="4193285" y="152400"/>
            <a:ext cx="3804920" cy="505267"/>
          </a:xfrm>
          <a:prstGeom prst="rect">
            <a:avLst/>
          </a:prstGeom>
        </p:spPr>
        <p:txBody>
          <a:bodyPr vert="horz" wrap="square" lIns="0" tIns="12700" rIns="0" bIns="0" rtlCol="0">
            <a:spAutoFit/>
          </a:bodyPr>
          <a:lstStyle/>
          <a:p>
            <a:pPr marL="12700" algn="l" rtl="0">
              <a:lnSpc>
                <a:spcPct val="100000"/>
              </a:lnSpc>
              <a:spcBef>
                <a:spcPts val="100"/>
              </a:spcBef>
            </a:pPr>
            <a:r>
              <a:rPr lang="en-US" sz="3200" spc="190" dirty="0">
                <a:solidFill>
                  <a:srgbClr val="FA8B29"/>
                </a:solidFill>
                <a:latin typeface="Cambria"/>
                <a:cs typeface="Cambria"/>
              </a:rPr>
              <a:t>Examples:</a:t>
            </a:r>
            <a:endParaRPr sz="3200" dirty="0">
              <a:latin typeface="Cambria"/>
              <a:cs typeface="Cambria"/>
            </a:endParaRPr>
          </a:p>
        </p:txBody>
      </p:sp>
      <p:sp>
        <p:nvSpPr>
          <p:cNvPr id="5" name="תיבת טקסט 4">
            <a:extLst>
              <a:ext uri="{FF2B5EF4-FFF2-40B4-BE49-F238E27FC236}">
                <a16:creationId xmlns:a16="http://schemas.microsoft.com/office/drawing/2014/main" id="{6673BC8F-1EB1-72E1-1B30-62D0B54BBED4}"/>
              </a:ext>
            </a:extLst>
          </p:cNvPr>
          <p:cNvSpPr txBox="1"/>
          <p:nvPr/>
        </p:nvSpPr>
        <p:spPr>
          <a:xfrm>
            <a:off x="457200" y="657667"/>
            <a:ext cx="4724400" cy="3477875"/>
          </a:xfrm>
          <a:prstGeom prst="rect">
            <a:avLst/>
          </a:prstGeom>
          <a:noFill/>
        </p:spPr>
        <p:txBody>
          <a:bodyPr wrap="square" rtlCol="1">
            <a:spAutoFit/>
          </a:bodyPr>
          <a:lstStyle/>
          <a:p>
            <a:pPr algn="l" rtl="0"/>
            <a:r>
              <a:rPr lang="en-US" sz="2000" b="1" i="0" dirty="0">
                <a:solidFill>
                  <a:srgbClr val="FFC000"/>
                </a:solidFill>
                <a:effectLst/>
                <a:latin typeface="Söhne"/>
              </a:rPr>
              <a:t>Multithreaded Environments:</a:t>
            </a:r>
            <a:r>
              <a:rPr lang="en-US" sz="2000" b="0" i="0" dirty="0">
                <a:solidFill>
                  <a:srgbClr val="FFC000"/>
                </a:solidFill>
                <a:effectLst/>
                <a:latin typeface="Söhne"/>
              </a:rPr>
              <a:t> </a:t>
            </a:r>
            <a:r>
              <a:rPr lang="en-US" sz="2000" b="0" i="0" dirty="0">
                <a:solidFill>
                  <a:srgbClr val="D1D5DB"/>
                </a:solidFill>
                <a:effectLst/>
                <a:latin typeface="Söhne"/>
              </a:rPr>
              <a:t>In programming, multithreading involves running multiple threads (smaller units of a program) concurrently. When static members are accessed and modified by multiple threads simultaneously, it can lead to race conditions, where the order of operations is not deterministic and can vary with different thread execution speeds. This can result in unexpected and incorrect behavior of the program.</a:t>
            </a:r>
            <a:endParaRPr lang="he-IL" sz="2000" dirty="0"/>
          </a:p>
        </p:txBody>
      </p:sp>
      <p:pic>
        <p:nvPicPr>
          <p:cNvPr id="9" name="תמונה 8">
            <a:extLst>
              <a:ext uri="{FF2B5EF4-FFF2-40B4-BE49-F238E27FC236}">
                <a16:creationId xmlns:a16="http://schemas.microsoft.com/office/drawing/2014/main" id="{7305AE02-1CA2-DCD8-FE2A-BBCB6045F12A}"/>
              </a:ext>
            </a:extLst>
          </p:cNvPr>
          <p:cNvPicPr>
            <a:picLocks noChangeAspect="1"/>
          </p:cNvPicPr>
          <p:nvPr/>
        </p:nvPicPr>
        <p:blipFill>
          <a:blip r:embed="rId2"/>
          <a:stretch>
            <a:fillRect/>
          </a:stretch>
        </p:blipFill>
        <p:spPr>
          <a:xfrm>
            <a:off x="7086600" y="2362200"/>
            <a:ext cx="4403418" cy="3827807"/>
          </a:xfrm>
          <a:prstGeom prst="rect">
            <a:avLst/>
          </a:prstGeom>
        </p:spPr>
      </p:pic>
      <p:sp>
        <p:nvSpPr>
          <p:cNvPr id="10" name="מלבן 9">
            <a:extLst>
              <a:ext uri="{FF2B5EF4-FFF2-40B4-BE49-F238E27FC236}">
                <a16:creationId xmlns:a16="http://schemas.microsoft.com/office/drawing/2014/main" id="{DCEB1EF2-42FF-5AA3-0C8F-24B56337F180}"/>
              </a:ext>
            </a:extLst>
          </p:cNvPr>
          <p:cNvSpPr/>
          <p:nvPr/>
        </p:nvSpPr>
        <p:spPr>
          <a:xfrm>
            <a:off x="8880018" y="837490"/>
            <a:ext cx="2787623" cy="923330"/>
          </a:xfrm>
          <a:prstGeom prst="rect">
            <a:avLst/>
          </a:prstGeom>
          <a:noFill/>
        </p:spPr>
        <p:txBody>
          <a:bodyPr wrap="none" lIns="91440" tIns="45720" rIns="91440" bIns="45720">
            <a:spAutoFit/>
          </a:bodyPr>
          <a:lstStyle/>
          <a:p>
            <a:pPr algn="ctr"/>
            <a:r>
              <a:rPr lang="en-US" sz="5400" b="1" cap="none" spc="0" dirty="0">
                <a:ln w="22225">
                  <a:solidFill>
                    <a:schemeClr val="accent2"/>
                  </a:solidFill>
                  <a:prstDash val="solid"/>
                </a:ln>
                <a:solidFill>
                  <a:schemeClr val="accent2">
                    <a:lumMod val="40000"/>
                    <a:lumOff val="60000"/>
                  </a:schemeClr>
                </a:solidFill>
                <a:effectLst/>
              </a:rPr>
              <a:t>WRONG!</a:t>
            </a:r>
            <a:endParaRPr lang="he-IL" sz="5400" b="1" cap="none" spc="0" dirty="0">
              <a:ln w="22225">
                <a:solidFill>
                  <a:schemeClr val="accent2"/>
                </a:solidFill>
                <a:prstDash val="solid"/>
              </a:ln>
              <a:solidFill>
                <a:schemeClr val="accent2">
                  <a:lumMod val="40000"/>
                  <a:lumOff val="60000"/>
                </a:schemeClr>
              </a:solidFill>
              <a:effectLst/>
            </a:endParaRPr>
          </a:p>
        </p:txBody>
      </p:sp>
    </p:spTree>
    <p:extLst>
      <p:ext uri="{BB962C8B-B14F-4D97-AF65-F5344CB8AC3E}">
        <p14:creationId xmlns:p14="http://schemas.microsoft.com/office/powerpoint/2010/main" val="74267275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תמונה 4">
            <a:extLst>
              <a:ext uri="{FF2B5EF4-FFF2-40B4-BE49-F238E27FC236}">
                <a16:creationId xmlns:a16="http://schemas.microsoft.com/office/drawing/2014/main" id="{75FF55A7-2CBE-2623-2D0A-3A322089025E}"/>
              </a:ext>
            </a:extLst>
          </p:cNvPr>
          <p:cNvPicPr>
            <a:picLocks noChangeAspect="1"/>
          </p:cNvPicPr>
          <p:nvPr/>
        </p:nvPicPr>
        <p:blipFill rotWithShape="1">
          <a:blip r:embed="rId2"/>
          <a:srcRect l="11545" t="12222" r="14015" b="15556"/>
          <a:stretch/>
        </p:blipFill>
        <p:spPr>
          <a:xfrm>
            <a:off x="5638800" y="1219200"/>
            <a:ext cx="5674763" cy="4953000"/>
          </a:xfrm>
          <a:prstGeom prst="rect">
            <a:avLst/>
          </a:prstGeom>
        </p:spPr>
      </p:pic>
      <p:sp>
        <p:nvSpPr>
          <p:cNvPr id="6" name="מלבן 5">
            <a:extLst>
              <a:ext uri="{FF2B5EF4-FFF2-40B4-BE49-F238E27FC236}">
                <a16:creationId xmlns:a16="http://schemas.microsoft.com/office/drawing/2014/main" id="{CFBBCD3E-900B-5828-FBBA-2B785E87E751}"/>
              </a:ext>
            </a:extLst>
          </p:cNvPr>
          <p:cNvSpPr/>
          <p:nvPr/>
        </p:nvSpPr>
        <p:spPr>
          <a:xfrm>
            <a:off x="457200" y="685800"/>
            <a:ext cx="4191001" cy="1446550"/>
          </a:xfrm>
          <a:prstGeom prst="rect">
            <a:avLst/>
          </a:prstGeom>
          <a:noFill/>
        </p:spPr>
        <p:txBody>
          <a:bodyPr wrap="squar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8800" b="1" cap="none" spc="0" dirty="0">
                <a:ln/>
                <a:solidFill>
                  <a:schemeClr val="accent3"/>
                </a:solidFill>
                <a:effectLst/>
              </a:rPr>
              <a:t>RIGHT</a:t>
            </a:r>
            <a:endParaRPr lang="he-IL" sz="8800" b="1" cap="none" spc="0" dirty="0">
              <a:ln/>
              <a:solidFill>
                <a:schemeClr val="accent3"/>
              </a:solidFill>
              <a:effectLst/>
            </a:endParaRPr>
          </a:p>
        </p:txBody>
      </p:sp>
    </p:spTree>
    <p:extLst>
      <p:ext uri="{BB962C8B-B14F-4D97-AF65-F5344CB8AC3E}">
        <p14:creationId xmlns:p14="http://schemas.microsoft.com/office/powerpoint/2010/main" val="11233262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לבן 1">
            <a:extLst>
              <a:ext uri="{FF2B5EF4-FFF2-40B4-BE49-F238E27FC236}">
                <a16:creationId xmlns:a16="http://schemas.microsoft.com/office/drawing/2014/main" id="{8D0B24A1-75CD-FAA1-65C1-A19B88A3CD5D}"/>
              </a:ext>
            </a:extLst>
          </p:cNvPr>
          <p:cNvSpPr/>
          <p:nvPr/>
        </p:nvSpPr>
        <p:spPr>
          <a:xfrm>
            <a:off x="4886057" y="2057400"/>
            <a:ext cx="1771639" cy="1446550"/>
          </a:xfrm>
          <a:prstGeom prst="rect">
            <a:avLst/>
          </a:prstGeom>
          <a:noFill/>
        </p:spPr>
        <p:txBody>
          <a:bodyPr wrap="none" lIns="91440" tIns="45720" rIns="91440" bIns="45720">
            <a:spAutoFit/>
          </a:bodyPr>
          <a:lstStyle/>
          <a:p>
            <a:pPr algn="ctr"/>
            <a:r>
              <a:rPr lang="en-US" sz="88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rPr>
              <a:t>API</a:t>
            </a:r>
          </a:p>
        </p:txBody>
      </p:sp>
    </p:spTree>
    <p:extLst>
      <p:ext uri="{BB962C8B-B14F-4D97-AF65-F5344CB8AC3E}">
        <p14:creationId xmlns:p14="http://schemas.microsoft.com/office/powerpoint/2010/main" val="155695280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F6E6E990-8C5D-4079-0327-B39720923B2A}"/>
              </a:ext>
            </a:extLst>
          </p:cNvPr>
          <p:cNvSpPr>
            <a:spLocks noGrp="1"/>
          </p:cNvSpPr>
          <p:nvPr>
            <p:ph type="title"/>
          </p:nvPr>
        </p:nvSpPr>
        <p:spPr>
          <a:xfrm>
            <a:off x="4849495" y="290830"/>
            <a:ext cx="3684905" cy="984885"/>
          </a:xfrm>
        </p:spPr>
        <p:txBody>
          <a:bodyPr/>
          <a:lstStyle/>
          <a:p>
            <a:r>
              <a:rPr lang="en-US" dirty="0"/>
              <a:t>What is an API?!</a:t>
            </a:r>
            <a:endParaRPr lang="he-IL" dirty="0"/>
          </a:p>
        </p:txBody>
      </p:sp>
      <p:sp>
        <p:nvSpPr>
          <p:cNvPr id="3" name="תיבת טקסט 2">
            <a:extLst>
              <a:ext uri="{FF2B5EF4-FFF2-40B4-BE49-F238E27FC236}">
                <a16:creationId xmlns:a16="http://schemas.microsoft.com/office/drawing/2014/main" id="{00478375-4784-D422-DA53-5518E3B8C0E3}"/>
              </a:ext>
            </a:extLst>
          </p:cNvPr>
          <p:cNvSpPr txBox="1"/>
          <p:nvPr/>
        </p:nvSpPr>
        <p:spPr>
          <a:xfrm>
            <a:off x="304800" y="1981200"/>
            <a:ext cx="11353800" cy="3347840"/>
          </a:xfrm>
          <a:prstGeom prst="rect">
            <a:avLst/>
          </a:prstGeom>
          <a:noFill/>
        </p:spPr>
        <p:txBody>
          <a:bodyPr wrap="square" rtlCol="1">
            <a:spAutoFit/>
          </a:bodyPr>
          <a:lstStyle/>
          <a:p>
            <a:pPr algn="r">
              <a:lnSpc>
                <a:spcPct val="150000"/>
              </a:lnSpc>
            </a:pPr>
            <a:r>
              <a:rPr lang="he-IL" sz="2400" dirty="0">
                <a:solidFill>
                  <a:schemeClr val="bg1"/>
                </a:solidFill>
                <a:latin typeface="Söhne"/>
              </a:rPr>
              <a:t>הגדרה: "</a:t>
            </a:r>
            <a:r>
              <a:rPr lang="en-US" sz="2400" dirty="0">
                <a:solidFill>
                  <a:schemeClr val="bg1"/>
                </a:solidFill>
                <a:latin typeface="Söhne"/>
              </a:rPr>
              <a:t>API</a:t>
            </a:r>
            <a:r>
              <a:rPr lang="he-IL" sz="2400" dirty="0">
                <a:solidFill>
                  <a:schemeClr val="bg1"/>
                </a:solidFill>
                <a:latin typeface="Söhne"/>
              </a:rPr>
              <a:t> מייצג ממשק תכנות יישומים. הוא מגדיר קבוצה של כללים ופרוטוקולים לבנייה ואינטראקציה עם יישומי תוכנה."</a:t>
            </a:r>
            <a:endParaRPr lang="en-US" sz="2400" dirty="0">
              <a:solidFill>
                <a:schemeClr val="bg1"/>
              </a:solidFill>
              <a:latin typeface="Söhne"/>
            </a:endParaRPr>
          </a:p>
          <a:p>
            <a:pPr algn="r">
              <a:lnSpc>
                <a:spcPct val="150000"/>
              </a:lnSpc>
            </a:pPr>
            <a:endParaRPr lang="he-IL" sz="2400" dirty="0">
              <a:solidFill>
                <a:schemeClr val="bg1"/>
              </a:solidFill>
            </a:endParaRPr>
          </a:p>
          <a:p>
            <a:pPr marL="342900" indent="-342900" algn="r">
              <a:lnSpc>
                <a:spcPct val="150000"/>
              </a:lnSpc>
              <a:buFont typeface="Arial" panose="020B0604020202020204" pitchFamily="34" charset="0"/>
              <a:buChar char="•"/>
            </a:pPr>
            <a:r>
              <a:rPr lang="he-IL" sz="2400" dirty="0">
                <a:solidFill>
                  <a:schemeClr val="bg1"/>
                </a:solidFill>
              </a:rPr>
              <a:t>מקל על שימוש חוזר בקוד</a:t>
            </a:r>
          </a:p>
          <a:p>
            <a:pPr marL="342900" indent="-342900" algn="r">
              <a:lnSpc>
                <a:spcPct val="150000"/>
              </a:lnSpc>
              <a:buFont typeface="Arial" panose="020B0604020202020204" pitchFamily="34" charset="0"/>
              <a:buChar char="•"/>
            </a:pPr>
            <a:r>
              <a:rPr lang="he-IL" sz="2400" dirty="0">
                <a:solidFill>
                  <a:schemeClr val="bg1"/>
                </a:solidFill>
              </a:rPr>
              <a:t>מעודד עיצוב מודולרי</a:t>
            </a:r>
          </a:p>
          <a:p>
            <a:pPr marL="342900" indent="-342900" algn="r">
              <a:lnSpc>
                <a:spcPct val="150000"/>
              </a:lnSpc>
              <a:buFont typeface="Arial" panose="020B0604020202020204" pitchFamily="34" charset="0"/>
              <a:buChar char="•"/>
            </a:pPr>
            <a:r>
              <a:rPr lang="he-IL" sz="2400" dirty="0">
                <a:solidFill>
                  <a:schemeClr val="bg1"/>
                </a:solidFill>
              </a:rPr>
              <a:t>מקל על שיתוף פעולה בין רכיבי תוכנה שונים</a:t>
            </a:r>
          </a:p>
        </p:txBody>
      </p:sp>
    </p:spTree>
    <p:extLst>
      <p:ext uri="{BB962C8B-B14F-4D97-AF65-F5344CB8AC3E}">
        <p14:creationId xmlns:p14="http://schemas.microsoft.com/office/powerpoint/2010/main" val="415342147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87CE280-3EBB-6845-6FC0-09D51FF80BEE}"/>
              </a:ext>
            </a:extLst>
          </p:cNvPr>
          <p:cNvSpPr>
            <a:spLocks noGrp="1"/>
          </p:cNvSpPr>
          <p:nvPr>
            <p:ph type="title"/>
          </p:nvPr>
        </p:nvSpPr>
        <p:spPr>
          <a:xfrm>
            <a:off x="3765073" y="304800"/>
            <a:ext cx="4661853" cy="1107996"/>
          </a:xfrm>
        </p:spPr>
        <p:txBody>
          <a:bodyPr/>
          <a:lstStyle/>
          <a:p>
            <a:r>
              <a:rPr lang="he-IL" dirty="0"/>
              <a:t>כמה שיותר </a:t>
            </a:r>
            <a:r>
              <a:rPr lang="he-IL" sz="2400" dirty="0"/>
              <a:t>קטן</a:t>
            </a:r>
            <a:r>
              <a:rPr lang="he-IL" dirty="0"/>
              <a:t> יותר </a:t>
            </a:r>
            <a:r>
              <a:rPr lang="he-IL" sz="4000" b="1" dirty="0"/>
              <a:t>טוב</a:t>
            </a:r>
            <a:endParaRPr lang="he-IL" b="1" dirty="0"/>
          </a:p>
        </p:txBody>
      </p:sp>
      <p:sp>
        <p:nvSpPr>
          <p:cNvPr id="3" name="תיבת טקסט 2">
            <a:extLst>
              <a:ext uri="{FF2B5EF4-FFF2-40B4-BE49-F238E27FC236}">
                <a16:creationId xmlns:a16="http://schemas.microsoft.com/office/drawing/2014/main" id="{B8B91BD9-9076-C4FE-3DB5-B436379E2F03}"/>
              </a:ext>
            </a:extLst>
          </p:cNvPr>
          <p:cNvSpPr txBox="1"/>
          <p:nvPr/>
        </p:nvSpPr>
        <p:spPr>
          <a:xfrm>
            <a:off x="2209800" y="1099181"/>
            <a:ext cx="9144000" cy="1015663"/>
          </a:xfrm>
          <a:prstGeom prst="rect">
            <a:avLst/>
          </a:prstGeom>
          <a:noFill/>
        </p:spPr>
        <p:txBody>
          <a:bodyPr wrap="square" rtlCol="1">
            <a:spAutoFit/>
          </a:bodyPr>
          <a:lstStyle/>
          <a:p>
            <a:r>
              <a:rPr lang="he-IL" sz="2000" dirty="0">
                <a:solidFill>
                  <a:schemeClr val="bg1"/>
                </a:solidFill>
              </a:rPr>
              <a:t>חשוב לא לפרט איך הפרטים ממומשים, אלא רק איך להשתמש ב </a:t>
            </a:r>
            <a:r>
              <a:rPr lang="en-US" sz="2000" dirty="0">
                <a:solidFill>
                  <a:schemeClr val="bg1"/>
                </a:solidFill>
              </a:rPr>
              <a:t>API</a:t>
            </a:r>
            <a:r>
              <a:rPr lang="he-IL" sz="2000" dirty="0">
                <a:solidFill>
                  <a:schemeClr val="bg1"/>
                </a:solidFill>
              </a:rPr>
              <a:t>!</a:t>
            </a:r>
            <a:endParaRPr lang="en-US" sz="2000" dirty="0">
              <a:solidFill>
                <a:schemeClr val="bg1"/>
              </a:solidFill>
            </a:endParaRPr>
          </a:p>
          <a:p>
            <a:r>
              <a:rPr lang="he-IL" sz="2000" dirty="0">
                <a:solidFill>
                  <a:schemeClr val="bg1"/>
                </a:solidFill>
              </a:rPr>
              <a:t>שמירה על ממשק </a:t>
            </a:r>
            <a:r>
              <a:rPr lang="en-US" sz="2000" dirty="0">
                <a:solidFill>
                  <a:schemeClr val="bg1"/>
                </a:solidFill>
              </a:rPr>
              <a:t>API</a:t>
            </a:r>
            <a:r>
              <a:rPr lang="he-IL" sz="2000" dirty="0">
                <a:solidFill>
                  <a:schemeClr val="bg1"/>
                </a:solidFill>
              </a:rPr>
              <a:t> מינימליסטי חיונית מכמה סיבות:</a:t>
            </a:r>
          </a:p>
          <a:p>
            <a:endParaRPr lang="he-IL" sz="2000" dirty="0">
              <a:solidFill>
                <a:schemeClr val="bg1"/>
              </a:solidFill>
            </a:endParaRPr>
          </a:p>
        </p:txBody>
      </p:sp>
      <p:sp>
        <p:nvSpPr>
          <p:cNvPr id="4" name="תיבת טקסט 3">
            <a:extLst>
              <a:ext uri="{FF2B5EF4-FFF2-40B4-BE49-F238E27FC236}">
                <a16:creationId xmlns:a16="http://schemas.microsoft.com/office/drawing/2014/main" id="{118A146E-BDC5-3ACC-8C53-D26C65C9CFE9}"/>
              </a:ext>
            </a:extLst>
          </p:cNvPr>
          <p:cNvSpPr txBox="1"/>
          <p:nvPr/>
        </p:nvSpPr>
        <p:spPr>
          <a:xfrm>
            <a:off x="1219200" y="1847119"/>
            <a:ext cx="10363200" cy="4708981"/>
          </a:xfrm>
          <a:prstGeom prst="rect">
            <a:avLst/>
          </a:prstGeom>
          <a:noFill/>
        </p:spPr>
        <p:txBody>
          <a:bodyPr wrap="square" rtlCol="1">
            <a:spAutoFit/>
          </a:bodyPr>
          <a:lstStyle/>
          <a:p>
            <a:pPr marL="342900" indent="-342900">
              <a:buFont typeface="+mj-lt"/>
              <a:buAutoNum type="arabicPeriod"/>
            </a:pPr>
            <a:r>
              <a:rPr lang="he-IL" sz="2000" dirty="0">
                <a:solidFill>
                  <a:schemeClr val="bg1"/>
                </a:solidFill>
              </a:rPr>
              <a:t>ממשק </a:t>
            </a:r>
            <a:r>
              <a:rPr lang="en-US" sz="2000" dirty="0">
                <a:solidFill>
                  <a:schemeClr val="bg1"/>
                </a:solidFill>
              </a:rPr>
              <a:t>API </a:t>
            </a:r>
            <a:r>
              <a:rPr lang="he-IL" sz="2000" dirty="0">
                <a:solidFill>
                  <a:schemeClr val="bg1"/>
                </a:solidFill>
              </a:rPr>
              <a:t> מינימליסטי קל יותר למפתחים להבין ולהשתמש בו.</a:t>
            </a:r>
          </a:p>
          <a:p>
            <a:r>
              <a:rPr lang="he-IL" sz="2000" dirty="0">
                <a:solidFill>
                  <a:schemeClr val="bg1"/>
                </a:solidFill>
              </a:rPr>
              <a:t> </a:t>
            </a:r>
          </a:p>
          <a:p>
            <a:r>
              <a:rPr lang="he-IL" sz="2000" dirty="0">
                <a:solidFill>
                  <a:schemeClr val="bg1"/>
                </a:solidFill>
              </a:rPr>
              <a:t>2. פשטות בתחזוקה:</a:t>
            </a:r>
          </a:p>
          <a:p>
            <a:pPr lvl="1"/>
            <a:r>
              <a:rPr lang="he-IL" sz="2000" dirty="0">
                <a:solidFill>
                  <a:schemeClr val="bg1"/>
                </a:solidFill>
              </a:rPr>
              <a:t>בדרך כלל קל יותר לתחזק ממשק</a:t>
            </a:r>
            <a:r>
              <a:rPr lang="en-US" sz="2000" dirty="0">
                <a:solidFill>
                  <a:schemeClr val="bg1"/>
                </a:solidFill>
              </a:rPr>
              <a:t> API </a:t>
            </a:r>
            <a:r>
              <a:rPr lang="he-IL" sz="2000" dirty="0">
                <a:solidFill>
                  <a:schemeClr val="bg1"/>
                </a:solidFill>
              </a:rPr>
              <a:t>מינימליסטי. עם פחות תכונות, יש פחות נקודות כשל פוטנציאליות, וסביר להניח ששינויים לא יהיו בעלי השלכות לא מכוונות.</a:t>
            </a:r>
          </a:p>
          <a:p>
            <a:endParaRPr lang="he-IL" sz="2000" dirty="0">
              <a:solidFill>
                <a:schemeClr val="bg1"/>
              </a:solidFill>
            </a:endParaRPr>
          </a:p>
          <a:p>
            <a:r>
              <a:rPr lang="he-IL" sz="2000" dirty="0">
                <a:solidFill>
                  <a:schemeClr val="bg1"/>
                </a:solidFill>
              </a:rPr>
              <a:t>3. פיתוח מהיר יותר למשתמשים:</a:t>
            </a:r>
          </a:p>
          <a:p>
            <a:pPr lvl="1"/>
            <a:r>
              <a:rPr lang="he-IL" sz="2000" dirty="0">
                <a:solidFill>
                  <a:schemeClr val="bg1"/>
                </a:solidFill>
              </a:rPr>
              <a:t>מפתחים יכולים לשלב ממשק</a:t>
            </a:r>
            <a:r>
              <a:rPr lang="en-US" sz="2000" dirty="0">
                <a:solidFill>
                  <a:schemeClr val="bg1"/>
                </a:solidFill>
              </a:rPr>
              <a:t>API </a:t>
            </a:r>
            <a:r>
              <a:rPr lang="he-IL" sz="2000" dirty="0">
                <a:solidFill>
                  <a:schemeClr val="bg1"/>
                </a:solidFill>
              </a:rPr>
              <a:t> מינימליסטי מהר יותר באפליקציות שלהם. זה יתרון במיוחד כאשר זמן היציאה לשוק הוא גורם קריטי.</a:t>
            </a:r>
          </a:p>
          <a:p>
            <a:endParaRPr lang="he-IL" sz="2000" dirty="0">
              <a:solidFill>
                <a:schemeClr val="bg1"/>
              </a:solidFill>
            </a:endParaRPr>
          </a:p>
          <a:p>
            <a:r>
              <a:rPr lang="he-IL" sz="2000" dirty="0">
                <a:solidFill>
                  <a:schemeClr val="bg1"/>
                </a:solidFill>
              </a:rPr>
              <a:t>4. תיעוד ברור יותר:</a:t>
            </a:r>
          </a:p>
          <a:p>
            <a:pPr lvl="1"/>
            <a:r>
              <a:rPr lang="he-IL" sz="2000" dirty="0">
                <a:solidFill>
                  <a:schemeClr val="bg1"/>
                </a:solidFill>
              </a:rPr>
              <a:t>ממשקי</a:t>
            </a:r>
            <a:r>
              <a:rPr lang="en-US" sz="2000" dirty="0">
                <a:solidFill>
                  <a:schemeClr val="bg1"/>
                </a:solidFill>
              </a:rPr>
              <a:t>API </a:t>
            </a:r>
            <a:r>
              <a:rPr lang="he-IL" sz="2000" dirty="0">
                <a:solidFill>
                  <a:schemeClr val="bg1"/>
                </a:solidFill>
              </a:rPr>
              <a:t> מינימליסטיים מובילים לתיעוד ברור ותמציתי יותר. מפתחים יכולים למצוא במהירות את המידע שהם צריכים מבלי להיות מוצפים בפרטים מיותרים.</a:t>
            </a:r>
          </a:p>
          <a:p>
            <a:pPr lvl="1"/>
            <a:r>
              <a:rPr lang="he-IL" sz="2000" dirty="0">
                <a:solidFill>
                  <a:schemeClr val="bg1"/>
                </a:solidFill>
              </a:rPr>
              <a:t>תאימות ויכולת פעולה הדדית:</a:t>
            </a:r>
          </a:p>
          <a:p>
            <a:endParaRPr lang="he-IL" sz="2000" dirty="0"/>
          </a:p>
        </p:txBody>
      </p:sp>
    </p:spTree>
    <p:extLst>
      <p:ext uri="{BB962C8B-B14F-4D97-AF65-F5344CB8AC3E}">
        <p14:creationId xmlns:p14="http://schemas.microsoft.com/office/powerpoint/2010/main" val="22215951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12192001" cy="6857997"/>
            <a:chOff x="0" y="0"/>
            <a:chExt cx="12192001" cy="6857997"/>
          </a:xfrm>
        </p:grpSpPr>
        <p:sp>
          <p:nvSpPr>
            <p:cNvPr id="3" name="object 3"/>
            <p:cNvSpPr/>
            <p:nvPr/>
          </p:nvSpPr>
          <p:spPr>
            <a:xfrm>
              <a:off x="0" y="6138671"/>
              <a:ext cx="12192000" cy="0"/>
            </a:xfrm>
            <a:custGeom>
              <a:avLst/>
              <a:gdLst/>
              <a:ahLst/>
              <a:cxnLst/>
              <a:rect l="l" t="t" r="r" b="b"/>
              <a:pathLst>
                <a:path w="12192000">
                  <a:moveTo>
                    <a:pt x="0" y="0"/>
                  </a:moveTo>
                  <a:lnTo>
                    <a:pt x="12192000" y="0"/>
                  </a:lnTo>
                </a:path>
              </a:pathLst>
            </a:custGeom>
            <a:ln w="12700">
              <a:solidFill>
                <a:srgbClr val="000000"/>
              </a:solidFill>
            </a:ln>
          </p:spPr>
          <p:txBody>
            <a:bodyPr wrap="square" lIns="0" tIns="0" rIns="0" bIns="0" rtlCol="0"/>
            <a:lstStyle/>
            <a:p>
              <a:endParaRPr/>
            </a:p>
          </p:txBody>
        </p:sp>
        <p:pic>
          <p:nvPicPr>
            <p:cNvPr id="4" name="object 4"/>
            <p:cNvPicPr/>
            <p:nvPr/>
          </p:nvPicPr>
          <p:blipFill>
            <a:blip r:embed="rId2" cstate="print"/>
            <a:stretch>
              <a:fillRect/>
            </a:stretch>
          </p:blipFill>
          <p:spPr>
            <a:xfrm>
              <a:off x="1" y="0"/>
              <a:ext cx="12192000" cy="6857997"/>
            </a:xfrm>
            <a:prstGeom prst="rect">
              <a:avLst/>
            </a:prstGeom>
          </p:spPr>
        </p:pic>
      </p:gr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46BEE503-AD4E-8F33-3381-34C6F329D472}"/>
              </a:ext>
            </a:extLst>
          </p:cNvPr>
          <p:cNvSpPr>
            <a:spLocks noGrp="1"/>
          </p:cNvSpPr>
          <p:nvPr>
            <p:ph type="title"/>
          </p:nvPr>
        </p:nvSpPr>
        <p:spPr>
          <a:xfrm>
            <a:off x="7848601" y="567736"/>
            <a:ext cx="4343399" cy="984885"/>
          </a:xfrm>
        </p:spPr>
        <p:txBody>
          <a:bodyPr/>
          <a:lstStyle/>
          <a:p>
            <a:r>
              <a:rPr lang="en-US" dirty="0"/>
              <a:t>REAL LIFE EXAMPLE</a:t>
            </a:r>
            <a:endParaRPr lang="he-IL" dirty="0"/>
          </a:p>
        </p:txBody>
      </p:sp>
      <p:pic>
        <p:nvPicPr>
          <p:cNvPr id="7" name="תמונה 6">
            <a:extLst>
              <a:ext uri="{FF2B5EF4-FFF2-40B4-BE49-F238E27FC236}">
                <a16:creationId xmlns:a16="http://schemas.microsoft.com/office/drawing/2014/main" id="{75FA8988-F755-1966-83D4-BF13017D7280}"/>
              </a:ext>
            </a:extLst>
          </p:cNvPr>
          <p:cNvPicPr>
            <a:picLocks noChangeAspect="1"/>
          </p:cNvPicPr>
          <p:nvPr/>
        </p:nvPicPr>
        <p:blipFill rotWithShape="1">
          <a:blip r:embed="rId2"/>
          <a:srcRect b="66667"/>
          <a:stretch/>
        </p:blipFill>
        <p:spPr>
          <a:xfrm>
            <a:off x="-10886" y="-13244"/>
            <a:ext cx="7242662" cy="4501515"/>
          </a:xfrm>
          <a:prstGeom prst="rect">
            <a:avLst/>
          </a:prstGeom>
          <a:ln>
            <a:noFill/>
          </a:ln>
          <a:effectLst>
            <a:outerShdw blurRad="292100" dist="139700" dir="2700000" algn="tl" rotWithShape="0">
              <a:srgbClr val="333333">
                <a:alpha val="65000"/>
              </a:srgbClr>
            </a:outerShdw>
          </a:effectLst>
        </p:spPr>
      </p:pic>
      <p:pic>
        <p:nvPicPr>
          <p:cNvPr id="8" name="תמונה 7">
            <a:extLst>
              <a:ext uri="{FF2B5EF4-FFF2-40B4-BE49-F238E27FC236}">
                <a16:creationId xmlns:a16="http://schemas.microsoft.com/office/drawing/2014/main" id="{1A81E4DC-B939-6C41-7B58-0DC3FA5282B8}"/>
              </a:ext>
            </a:extLst>
          </p:cNvPr>
          <p:cNvPicPr>
            <a:picLocks noChangeAspect="1"/>
          </p:cNvPicPr>
          <p:nvPr/>
        </p:nvPicPr>
        <p:blipFill rotWithShape="1">
          <a:blip r:embed="rId2"/>
          <a:srcRect t="33333" b="30000"/>
          <a:stretch/>
        </p:blipFill>
        <p:spPr>
          <a:xfrm>
            <a:off x="6019800" y="2133600"/>
            <a:ext cx="6018602" cy="4114800"/>
          </a:xfrm>
          <a:prstGeom prst="rect">
            <a:avLst/>
          </a:prstGeom>
          <a:ln>
            <a:noFill/>
          </a:ln>
          <a:effectLst>
            <a:outerShdw blurRad="292100" dist="139700" dir="2700000" algn="tl" rotWithShape="0">
              <a:srgbClr val="333333">
                <a:alpha val="65000"/>
              </a:srgbClr>
            </a:outerShdw>
          </a:effectLst>
        </p:spPr>
      </p:pic>
      <p:pic>
        <p:nvPicPr>
          <p:cNvPr id="4" name="תמונה 3" descr="תמונה שמכילה פרח, סרט מצויר&#10;&#10;התיאור נוצר באופן אוטומטי">
            <a:extLst>
              <a:ext uri="{FF2B5EF4-FFF2-40B4-BE49-F238E27FC236}">
                <a16:creationId xmlns:a16="http://schemas.microsoft.com/office/drawing/2014/main" id="{EBA5ECEF-5F1F-EBA7-E9BF-49467EEEE215}"/>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914400" y="4510042"/>
            <a:ext cx="3579818" cy="3410718"/>
          </a:xfrm>
          <a:prstGeom prst="rect">
            <a:avLst/>
          </a:prstGeom>
        </p:spPr>
      </p:pic>
      <p:sp>
        <p:nvSpPr>
          <p:cNvPr id="5" name="תיבת טקסט 4">
            <a:extLst>
              <a:ext uri="{FF2B5EF4-FFF2-40B4-BE49-F238E27FC236}">
                <a16:creationId xmlns:a16="http://schemas.microsoft.com/office/drawing/2014/main" id="{24CBF2F5-B556-ACC4-A207-0E1E318C27F5}"/>
              </a:ext>
            </a:extLst>
          </p:cNvPr>
          <p:cNvSpPr txBox="1"/>
          <p:nvPr/>
        </p:nvSpPr>
        <p:spPr>
          <a:xfrm>
            <a:off x="914400" y="8030778"/>
            <a:ext cx="3343663" cy="230832"/>
          </a:xfrm>
          <a:prstGeom prst="rect">
            <a:avLst/>
          </a:prstGeom>
          <a:noFill/>
        </p:spPr>
        <p:txBody>
          <a:bodyPr wrap="square" rtlCol="0">
            <a:spAutoFit/>
          </a:bodyPr>
          <a:lstStyle/>
          <a:p>
            <a:r>
              <a:rPr lang="en-US" sz="900">
                <a:hlinkClick r:id="rId4" tooltip="https://freepngimg.com/png/76810-forecasting-weather-forecast-icon-free-frame"/>
              </a:rPr>
              <a:t>תמונה זו</a:t>
            </a:r>
            <a:r>
              <a:rPr lang="en-US" sz="900"/>
              <a:t> מאת מחבר לא ידוע ניתן ברשיון במסגרת </a:t>
            </a:r>
            <a:r>
              <a:rPr lang="en-US" sz="900">
                <a:hlinkClick r:id="rId5" tooltip="https://creativecommons.org/licenses/by-nc/3.0/"/>
              </a:rPr>
              <a:t>CC BY-NC</a:t>
            </a:r>
            <a:endParaRPr lang="en-US" sz="900"/>
          </a:p>
        </p:txBody>
      </p:sp>
    </p:spTree>
    <p:extLst>
      <p:ext uri="{BB962C8B-B14F-4D97-AF65-F5344CB8AC3E}">
        <p14:creationId xmlns:p14="http://schemas.microsoft.com/office/powerpoint/2010/main" val="304029681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2192000" cy="6857997"/>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2192000" cy="6857997"/>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12192000" cy="6858000"/>
            <a:chOff x="0" y="0"/>
            <a:chExt cx="12192000" cy="6858000"/>
          </a:xfrm>
        </p:grpSpPr>
        <p:sp>
          <p:nvSpPr>
            <p:cNvPr id="3" name="object 3"/>
            <p:cNvSpPr/>
            <p:nvPr/>
          </p:nvSpPr>
          <p:spPr>
            <a:xfrm>
              <a:off x="0" y="6138671"/>
              <a:ext cx="12192000" cy="0"/>
            </a:xfrm>
            <a:custGeom>
              <a:avLst/>
              <a:gdLst/>
              <a:ahLst/>
              <a:cxnLst/>
              <a:rect l="l" t="t" r="r" b="b"/>
              <a:pathLst>
                <a:path w="12192000">
                  <a:moveTo>
                    <a:pt x="0" y="0"/>
                  </a:moveTo>
                  <a:lnTo>
                    <a:pt x="12192000" y="0"/>
                  </a:lnTo>
                </a:path>
              </a:pathLst>
            </a:custGeom>
            <a:ln w="12700">
              <a:solidFill>
                <a:srgbClr val="000000"/>
              </a:solidFill>
            </a:ln>
          </p:spPr>
          <p:txBody>
            <a:bodyPr wrap="square" lIns="0" tIns="0" rIns="0" bIns="0" rtlCol="0"/>
            <a:lstStyle/>
            <a:p>
              <a:endParaRPr/>
            </a:p>
          </p:txBody>
        </p:sp>
        <p:pic>
          <p:nvPicPr>
            <p:cNvPr id="4" name="object 4"/>
            <p:cNvPicPr/>
            <p:nvPr/>
          </p:nvPicPr>
          <p:blipFill>
            <a:blip r:embed="rId2" cstate="print"/>
            <a:stretch>
              <a:fillRect/>
            </a:stretch>
          </p:blipFill>
          <p:spPr>
            <a:xfrm>
              <a:off x="88392" y="0"/>
              <a:ext cx="12015216" cy="6857997"/>
            </a:xfrm>
            <a:prstGeom prst="rect">
              <a:avLst/>
            </a:prstGeom>
          </p:spPr>
        </p:pic>
      </p:gr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3176016" y="2670048"/>
            <a:ext cx="5839967" cy="3642360"/>
          </a:xfrm>
          <a:prstGeom prst="rect">
            <a:avLst/>
          </a:prstGeom>
        </p:spPr>
      </p:pic>
      <p:sp>
        <p:nvSpPr>
          <p:cNvPr id="3" name="object 3"/>
          <p:cNvSpPr txBox="1">
            <a:spLocks noGrp="1"/>
          </p:cNvSpPr>
          <p:nvPr>
            <p:ph type="title"/>
          </p:nvPr>
        </p:nvSpPr>
        <p:spPr>
          <a:xfrm>
            <a:off x="3377946" y="180797"/>
            <a:ext cx="5948934" cy="514350"/>
          </a:xfrm>
          <a:prstGeom prst="rect">
            <a:avLst/>
          </a:prstGeom>
        </p:spPr>
        <p:txBody>
          <a:bodyPr vert="horz" wrap="square" lIns="0" tIns="13335" rIns="0" bIns="0" rtlCol="0">
            <a:spAutoFit/>
          </a:bodyPr>
          <a:lstStyle/>
          <a:p>
            <a:pPr marL="12700">
              <a:lnSpc>
                <a:spcPct val="100000"/>
              </a:lnSpc>
              <a:spcBef>
                <a:spcPts val="105"/>
              </a:spcBef>
              <a:tabLst>
                <a:tab pos="1858010" algn="l"/>
              </a:tabLst>
            </a:pPr>
            <a:r>
              <a:rPr lang="en-US" spc="190" dirty="0">
                <a:latin typeface="Cambria"/>
                <a:cs typeface="Cambria"/>
              </a:rPr>
              <a:t> </a:t>
            </a:r>
            <a:r>
              <a:rPr spc="190" dirty="0">
                <a:latin typeface="Cambria"/>
                <a:cs typeface="Cambria"/>
              </a:rPr>
              <a:t>CLASSES	</a:t>
            </a:r>
            <a:r>
              <a:rPr lang="he-IL" spc="190" dirty="0">
                <a:latin typeface="Cambria"/>
                <a:cs typeface="Cambria"/>
              </a:rPr>
              <a:t> </a:t>
            </a:r>
            <a:r>
              <a:rPr spc="145" dirty="0">
                <a:latin typeface="Cambria"/>
                <a:cs typeface="Cambria"/>
              </a:rPr>
              <a:t>ENCAPSULATION</a:t>
            </a:r>
            <a:r>
              <a:rPr lang="he-IL" spc="145" dirty="0">
                <a:latin typeface="Cambria"/>
                <a:cs typeface="Cambria"/>
              </a:rPr>
              <a:t> </a:t>
            </a:r>
            <a:endParaRPr spc="145" dirty="0">
              <a:latin typeface="Cambria"/>
              <a:cs typeface="Cambria"/>
            </a:endParaRPr>
          </a:p>
        </p:txBody>
      </p:sp>
      <p:sp>
        <p:nvSpPr>
          <p:cNvPr id="4" name="object 4"/>
          <p:cNvSpPr txBox="1"/>
          <p:nvPr/>
        </p:nvSpPr>
        <p:spPr>
          <a:xfrm>
            <a:off x="456996" y="901446"/>
            <a:ext cx="10241280" cy="1007327"/>
          </a:xfrm>
          <a:prstGeom prst="rect">
            <a:avLst/>
          </a:prstGeom>
        </p:spPr>
        <p:txBody>
          <a:bodyPr vert="horz" wrap="square" lIns="0" tIns="12065" rIns="0" bIns="0" rtlCol="0">
            <a:spAutoFit/>
          </a:bodyPr>
          <a:lstStyle/>
          <a:p>
            <a:pPr marL="12700" algn="l">
              <a:lnSpc>
                <a:spcPct val="100000"/>
              </a:lnSpc>
              <a:spcBef>
                <a:spcPts val="95"/>
              </a:spcBef>
            </a:pPr>
            <a:r>
              <a:rPr sz="1600" spc="-5" dirty="0">
                <a:solidFill>
                  <a:srgbClr val="FFFFFF"/>
                </a:solidFill>
                <a:latin typeface="Segoe UI"/>
                <a:cs typeface="Segoe UI"/>
              </a:rPr>
              <a:t>The</a:t>
            </a:r>
            <a:r>
              <a:rPr sz="1600" dirty="0">
                <a:solidFill>
                  <a:srgbClr val="FFFFFF"/>
                </a:solidFill>
                <a:latin typeface="Segoe UI"/>
                <a:cs typeface="Segoe UI"/>
              </a:rPr>
              <a:t> </a:t>
            </a:r>
            <a:r>
              <a:rPr sz="1600" spc="-5" dirty="0">
                <a:solidFill>
                  <a:srgbClr val="FFFFFF"/>
                </a:solidFill>
                <a:latin typeface="Segoe UI"/>
                <a:cs typeface="Segoe UI"/>
              </a:rPr>
              <a:t>meaning </a:t>
            </a:r>
            <a:r>
              <a:rPr sz="1600" spc="-15" dirty="0">
                <a:solidFill>
                  <a:srgbClr val="FFFFFF"/>
                </a:solidFill>
                <a:latin typeface="Segoe UI"/>
                <a:cs typeface="Segoe UI"/>
              </a:rPr>
              <a:t>of</a:t>
            </a:r>
            <a:r>
              <a:rPr sz="1600" spc="5" dirty="0">
                <a:solidFill>
                  <a:srgbClr val="FFFFFF"/>
                </a:solidFill>
                <a:latin typeface="Segoe UI"/>
                <a:cs typeface="Segoe UI"/>
              </a:rPr>
              <a:t> </a:t>
            </a:r>
            <a:r>
              <a:rPr sz="1600" spc="-5" dirty="0">
                <a:solidFill>
                  <a:srgbClr val="FFFFFF"/>
                </a:solidFill>
                <a:latin typeface="Segoe UI"/>
                <a:cs typeface="Segoe UI"/>
              </a:rPr>
              <a:t>Encapsulation,</a:t>
            </a:r>
            <a:r>
              <a:rPr sz="1600" spc="25" dirty="0">
                <a:solidFill>
                  <a:srgbClr val="FFFFFF"/>
                </a:solidFill>
                <a:latin typeface="Segoe UI"/>
                <a:cs typeface="Segoe UI"/>
              </a:rPr>
              <a:t> </a:t>
            </a:r>
            <a:r>
              <a:rPr sz="1600" spc="-5" dirty="0">
                <a:solidFill>
                  <a:srgbClr val="FFFFFF"/>
                </a:solidFill>
                <a:latin typeface="Segoe UI"/>
                <a:cs typeface="Segoe UI"/>
              </a:rPr>
              <a:t>is</a:t>
            </a:r>
            <a:r>
              <a:rPr sz="1600" spc="5" dirty="0">
                <a:solidFill>
                  <a:srgbClr val="FFFFFF"/>
                </a:solidFill>
                <a:latin typeface="Segoe UI"/>
                <a:cs typeface="Segoe UI"/>
              </a:rPr>
              <a:t> </a:t>
            </a:r>
            <a:r>
              <a:rPr sz="1600" spc="-10" dirty="0">
                <a:solidFill>
                  <a:srgbClr val="FFFFFF"/>
                </a:solidFill>
                <a:latin typeface="Segoe UI"/>
                <a:cs typeface="Segoe UI"/>
              </a:rPr>
              <a:t>to</a:t>
            </a:r>
            <a:r>
              <a:rPr sz="1600" spc="5" dirty="0">
                <a:solidFill>
                  <a:srgbClr val="FFFFFF"/>
                </a:solidFill>
                <a:latin typeface="Segoe UI"/>
                <a:cs typeface="Segoe UI"/>
              </a:rPr>
              <a:t> </a:t>
            </a:r>
            <a:r>
              <a:rPr sz="1600" spc="-15" dirty="0">
                <a:solidFill>
                  <a:srgbClr val="FFFFFF"/>
                </a:solidFill>
                <a:latin typeface="Segoe UI"/>
                <a:cs typeface="Segoe UI"/>
              </a:rPr>
              <a:t>make</a:t>
            </a:r>
            <a:r>
              <a:rPr sz="1600" spc="20" dirty="0">
                <a:solidFill>
                  <a:srgbClr val="FFFFFF"/>
                </a:solidFill>
                <a:latin typeface="Segoe UI"/>
                <a:cs typeface="Segoe UI"/>
              </a:rPr>
              <a:t> </a:t>
            </a:r>
            <a:r>
              <a:rPr sz="1600" spc="-15" dirty="0">
                <a:solidFill>
                  <a:srgbClr val="FFFFFF"/>
                </a:solidFill>
                <a:latin typeface="Segoe UI"/>
                <a:cs typeface="Segoe UI"/>
              </a:rPr>
              <a:t>sure</a:t>
            </a:r>
            <a:r>
              <a:rPr sz="1600" spc="15" dirty="0">
                <a:solidFill>
                  <a:srgbClr val="FFFFFF"/>
                </a:solidFill>
                <a:latin typeface="Segoe UI"/>
                <a:cs typeface="Segoe UI"/>
              </a:rPr>
              <a:t> </a:t>
            </a:r>
            <a:r>
              <a:rPr sz="1600" spc="-5" dirty="0">
                <a:solidFill>
                  <a:srgbClr val="FFFFFF"/>
                </a:solidFill>
                <a:latin typeface="Segoe UI"/>
                <a:cs typeface="Segoe UI"/>
              </a:rPr>
              <a:t>that</a:t>
            </a:r>
            <a:r>
              <a:rPr sz="1600" spc="5" dirty="0">
                <a:solidFill>
                  <a:srgbClr val="FFFFFF"/>
                </a:solidFill>
                <a:latin typeface="Segoe UI"/>
                <a:cs typeface="Segoe UI"/>
              </a:rPr>
              <a:t> </a:t>
            </a:r>
            <a:r>
              <a:rPr sz="1600" spc="-20" dirty="0">
                <a:solidFill>
                  <a:srgbClr val="FFFFFF"/>
                </a:solidFill>
                <a:latin typeface="Segoe UI"/>
                <a:cs typeface="Segoe UI"/>
              </a:rPr>
              <a:t>"sensitive"</a:t>
            </a:r>
            <a:r>
              <a:rPr sz="1600" spc="15" dirty="0">
                <a:solidFill>
                  <a:srgbClr val="FFFFFF"/>
                </a:solidFill>
                <a:latin typeface="Segoe UI"/>
                <a:cs typeface="Segoe UI"/>
              </a:rPr>
              <a:t> </a:t>
            </a:r>
            <a:r>
              <a:rPr sz="1600" spc="-5" dirty="0">
                <a:solidFill>
                  <a:srgbClr val="FFFFFF"/>
                </a:solidFill>
                <a:latin typeface="Segoe UI"/>
                <a:cs typeface="Segoe UI"/>
              </a:rPr>
              <a:t>data</a:t>
            </a:r>
            <a:r>
              <a:rPr sz="1600" spc="10" dirty="0">
                <a:solidFill>
                  <a:srgbClr val="FFFFFF"/>
                </a:solidFill>
                <a:latin typeface="Segoe UI"/>
                <a:cs typeface="Segoe UI"/>
              </a:rPr>
              <a:t> </a:t>
            </a:r>
            <a:r>
              <a:rPr sz="1600" spc="-5" dirty="0">
                <a:solidFill>
                  <a:srgbClr val="FFFFFF"/>
                </a:solidFill>
                <a:latin typeface="Segoe UI"/>
                <a:cs typeface="Segoe UI"/>
              </a:rPr>
              <a:t>is</a:t>
            </a:r>
            <a:r>
              <a:rPr sz="1600" spc="5" dirty="0">
                <a:solidFill>
                  <a:srgbClr val="FFFFFF"/>
                </a:solidFill>
                <a:latin typeface="Segoe UI"/>
                <a:cs typeface="Segoe UI"/>
              </a:rPr>
              <a:t> </a:t>
            </a:r>
            <a:r>
              <a:rPr sz="1600" spc="-5" dirty="0">
                <a:solidFill>
                  <a:srgbClr val="FFFFFF"/>
                </a:solidFill>
                <a:latin typeface="Segoe UI"/>
                <a:cs typeface="Segoe UI"/>
              </a:rPr>
              <a:t>hidden</a:t>
            </a:r>
            <a:r>
              <a:rPr sz="1600" spc="15" dirty="0">
                <a:solidFill>
                  <a:srgbClr val="FFFFFF"/>
                </a:solidFill>
                <a:latin typeface="Segoe UI"/>
                <a:cs typeface="Segoe UI"/>
              </a:rPr>
              <a:t> </a:t>
            </a:r>
            <a:r>
              <a:rPr sz="1600" spc="-10" dirty="0">
                <a:solidFill>
                  <a:srgbClr val="FFFFFF"/>
                </a:solidFill>
                <a:latin typeface="Segoe UI"/>
                <a:cs typeface="Segoe UI"/>
              </a:rPr>
              <a:t>from</a:t>
            </a:r>
            <a:r>
              <a:rPr sz="1600" spc="10" dirty="0">
                <a:solidFill>
                  <a:srgbClr val="FFFFFF"/>
                </a:solidFill>
                <a:latin typeface="Segoe UI"/>
                <a:cs typeface="Segoe UI"/>
              </a:rPr>
              <a:t> </a:t>
            </a:r>
            <a:r>
              <a:rPr sz="1600" spc="-5" dirty="0">
                <a:solidFill>
                  <a:srgbClr val="FFFFFF"/>
                </a:solidFill>
                <a:latin typeface="Segoe UI"/>
                <a:cs typeface="Segoe UI"/>
              </a:rPr>
              <a:t>users.</a:t>
            </a:r>
            <a:r>
              <a:rPr sz="1600" spc="20" dirty="0">
                <a:solidFill>
                  <a:srgbClr val="FFFFFF"/>
                </a:solidFill>
                <a:latin typeface="Segoe UI"/>
                <a:cs typeface="Segoe UI"/>
              </a:rPr>
              <a:t> </a:t>
            </a:r>
            <a:r>
              <a:rPr sz="1600" spc="-85" dirty="0">
                <a:solidFill>
                  <a:srgbClr val="FFFFFF"/>
                </a:solidFill>
                <a:latin typeface="Segoe UI"/>
                <a:cs typeface="Segoe UI"/>
              </a:rPr>
              <a:t>To</a:t>
            </a:r>
            <a:r>
              <a:rPr sz="1600" spc="10" dirty="0">
                <a:solidFill>
                  <a:srgbClr val="FFFFFF"/>
                </a:solidFill>
                <a:latin typeface="Segoe UI"/>
                <a:cs typeface="Segoe UI"/>
              </a:rPr>
              <a:t> </a:t>
            </a:r>
            <a:r>
              <a:rPr sz="1600" spc="-5" dirty="0">
                <a:solidFill>
                  <a:srgbClr val="FFFFFF"/>
                </a:solidFill>
                <a:latin typeface="Segoe UI"/>
                <a:cs typeface="Segoe UI"/>
              </a:rPr>
              <a:t>achieve</a:t>
            </a:r>
            <a:r>
              <a:rPr sz="1600" spc="10" dirty="0">
                <a:solidFill>
                  <a:srgbClr val="FFFFFF"/>
                </a:solidFill>
                <a:latin typeface="Segoe UI"/>
                <a:cs typeface="Segoe UI"/>
              </a:rPr>
              <a:t> </a:t>
            </a:r>
            <a:r>
              <a:rPr sz="1600" spc="-5" dirty="0">
                <a:solidFill>
                  <a:srgbClr val="FFFFFF"/>
                </a:solidFill>
                <a:latin typeface="Segoe UI"/>
                <a:cs typeface="Segoe UI"/>
              </a:rPr>
              <a:t>this,</a:t>
            </a:r>
            <a:r>
              <a:rPr sz="1600" spc="15" dirty="0">
                <a:solidFill>
                  <a:srgbClr val="FFFFFF"/>
                </a:solidFill>
                <a:latin typeface="Segoe UI"/>
                <a:cs typeface="Segoe UI"/>
              </a:rPr>
              <a:t> </a:t>
            </a:r>
            <a:r>
              <a:rPr sz="1600" spc="-10" dirty="0">
                <a:solidFill>
                  <a:srgbClr val="FFFFFF"/>
                </a:solidFill>
                <a:latin typeface="Segoe UI"/>
                <a:cs typeface="Segoe UI"/>
              </a:rPr>
              <a:t>you</a:t>
            </a:r>
            <a:r>
              <a:rPr sz="1600" spc="25" dirty="0">
                <a:solidFill>
                  <a:srgbClr val="FFFFFF"/>
                </a:solidFill>
                <a:latin typeface="Segoe UI"/>
                <a:cs typeface="Segoe UI"/>
              </a:rPr>
              <a:t> </a:t>
            </a:r>
            <a:r>
              <a:rPr sz="1600" spc="-5" dirty="0">
                <a:solidFill>
                  <a:srgbClr val="FFFFFF"/>
                </a:solidFill>
                <a:latin typeface="Segoe UI"/>
                <a:cs typeface="Segoe UI"/>
              </a:rPr>
              <a:t>must:</a:t>
            </a:r>
            <a:endParaRPr sz="1600" dirty="0">
              <a:latin typeface="Segoe UI"/>
              <a:cs typeface="Segoe UI"/>
            </a:endParaRPr>
          </a:p>
          <a:p>
            <a:pPr algn="l">
              <a:lnSpc>
                <a:spcPct val="100000"/>
              </a:lnSpc>
            </a:pPr>
            <a:r>
              <a:rPr lang="he-IL" sz="2100" dirty="0">
                <a:latin typeface="Segoe UI"/>
                <a:cs typeface="Segoe UI"/>
              </a:rPr>
              <a:t>\</a:t>
            </a:r>
            <a:r>
              <a:rPr sz="1600" spc="-10" dirty="0">
                <a:solidFill>
                  <a:srgbClr val="FFFFFF"/>
                </a:solidFill>
                <a:latin typeface="Segoe UI"/>
                <a:cs typeface="Segoe UI"/>
              </a:rPr>
              <a:t>declare</a:t>
            </a:r>
            <a:r>
              <a:rPr sz="1600" spc="15" dirty="0">
                <a:solidFill>
                  <a:srgbClr val="FFFFFF"/>
                </a:solidFill>
                <a:latin typeface="Segoe UI"/>
                <a:cs typeface="Segoe UI"/>
              </a:rPr>
              <a:t> </a:t>
            </a:r>
            <a:r>
              <a:rPr sz="1600" spc="-5" dirty="0">
                <a:solidFill>
                  <a:srgbClr val="FFFFFF"/>
                </a:solidFill>
                <a:latin typeface="Segoe UI"/>
                <a:cs typeface="Segoe UI"/>
              </a:rPr>
              <a:t>class</a:t>
            </a:r>
            <a:r>
              <a:rPr sz="1600" spc="-10" dirty="0">
                <a:solidFill>
                  <a:srgbClr val="FFFFFF"/>
                </a:solidFill>
                <a:latin typeface="Segoe UI"/>
                <a:cs typeface="Segoe UI"/>
              </a:rPr>
              <a:t> </a:t>
            </a:r>
            <a:r>
              <a:rPr sz="1600" spc="-5" dirty="0">
                <a:solidFill>
                  <a:srgbClr val="FFFFFF"/>
                </a:solidFill>
                <a:latin typeface="Segoe UI"/>
                <a:cs typeface="Segoe UI"/>
              </a:rPr>
              <a:t>variables/attributes</a:t>
            </a:r>
            <a:r>
              <a:rPr sz="1600" spc="-10" dirty="0">
                <a:solidFill>
                  <a:srgbClr val="FFFFFF"/>
                </a:solidFill>
                <a:latin typeface="Segoe UI"/>
                <a:cs typeface="Segoe UI"/>
              </a:rPr>
              <a:t> </a:t>
            </a:r>
            <a:r>
              <a:rPr sz="1600" dirty="0">
                <a:solidFill>
                  <a:srgbClr val="FFFFFF"/>
                </a:solidFill>
                <a:latin typeface="Segoe UI"/>
                <a:cs typeface="Segoe UI"/>
              </a:rPr>
              <a:t>as</a:t>
            </a:r>
            <a:r>
              <a:rPr sz="1600" spc="-10" dirty="0">
                <a:solidFill>
                  <a:srgbClr val="FFFFFF"/>
                </a:solidFill>
                <a:latin typeface="Segoe UI"/>
                <a:cs typeface="Segoe UI"/>
              </a:rPr>
              <a:t> private</a:t>
            </a:r>
            <a:endParaRPr sz="1600" dirty="0">
              <a:latin typeface="Segoe UI"/>
              <a:cs typeface="Segoe UI"/>
            </a:endParaRPr>
          </a:p>
          <a:p>
            <a:pPr marL="12700" algn="l">
              <a:lnSpc>
                <a:spcPct val="100000"/>
              </a:lnSpc>
              <a:spcBef>
                <a:spcPts val="1380"/>
              </a:spcBef>
            </a:pPr>
            <a:r>
              <a:rPr sz="1600" spc="-10" dirty="0">
                <a:solidFill>
                  <a:srgbClr val="FFFFFF"/>
                </a:solidFill>
                <a:latin typeface="Segoe UI"/>
                <a:cs typeface="Segoe UI"/>
              </a:rPr>
              <a:t>provide</a:t>
            </a:r>
            <a:r>
              <a:rPr sz="1600" spc="20" dirty="0">
                <a:solidFill>
                  <a:srgbClr val="FFFFFF"/>
                </a:solidFill>
                <a:latin typeface="Segoe UI"/>
                <a:cs typeface="Segoe UI"/>
              </a:rPr>
              <a:t> </a:t>
            </a:r>
            <a:r>
              <a:rPr sz="1600" spc="-5" dirty="0">
                <a:solidFill>
                  <a:srgbClr val="FFFFFF"/>
                </a:solidFill>
                <a:latin typeface="Segoe UI"/>
                <a:cs typeface="Segoe UI"/>
              </a:rPr>
              <a:t>public</a:t>
            </a:r>
            <a:r>
              <a:rPr sz="1600" dirty="0">
                <a:solidFill>
                  <a:srgbClr val="FFFFFF"/>
                </a:solidFill>
                <a:latin typeface="Segoe UI"/>
                <a:cs typeface="Segoe UI"/>
              </a:rPr>
              <a:t> </a:t>
            </a:r>
            <a:r>
              <a:rPr sz="1600" spc="-5" dirty="0">
                <a:solidFill>
                  <a:srgbClr val="FFFFFF"/>
                </a:solidFill>
                <a:latin typeface="Segoe UI"/>
                <a:cs typeface="Segoe UI"/>
              </a:rPr>
              <a:t>get</a:t>
            </a:r>
            <a:r>
              <a:rPr sz="1600" spc="5" dirty="0">
                <a:solidFill>
                  <a:srgbClr val="FFFFFF"/>
                </a:solidFill>
                <a:latin typeface="Segoe UI"/>
                <a:cs typeface="Segoe UI"/>
              </a:rPr>
              <a:t> </a:t>
            </a:r>
            <a:r>
              <a:rPr sz="1600" spc="-5" dirty="0">
                <a:solidFill>
                  <a:srgbClr val="FFFFFF"/>
                </a:solidFill>
                <a:latin typeface="Segoe UI"/>
                <a:cs typeface="Segoe UI"/>
              </a:rPr>
              <a:t>and set methods </a:t>
            </a:r>
            <a:r>
              <a:rPr sz="1600" spc="-10" dirty="0">
                <a:solidFill>
                  <a:srgbClr val="FFFFFF"/>
                </a:solidFill>
                <a:latin typeface="Segoe UI"/>
                <a:cs typeface="Segoe UI"/>
              </a:rPr>
              <a:t>to</a:t>
            </a:r>
            <a:r>
              <a:rPr sz="1600" spc="10" dirty="0">
                <a:solidFill>
                  <a:srgbClr val="FFFFFF"/>
                </a:solidFill>
                <a:latin typeface="Segoe UI"/>
                <a:cs typeface="Segoe UI"/>
              </a:rPr>
              <a:t> </a:t>
            </a:r>
            <a:r>
              <a:rPr sz="1600" spc="-5" dirty="0">
                <a:solidFill>
                  <a:srgbClr val="FFFFFF"/>
                </a:solidFill>
                <a:latin typeface="Segoe UI"/>
                <a:cs typeface="Segoe UI"/>
              </a:rPr>
              <a:t>access</a:t>
            </a:r>
            <a:r>
              <a:rPr sz="1600" dirty="0">
                <a:solidFill>
                  <a:srgbClr val="FFFFFF"/>
                </a:solidFill>
                <a:latin typeface="Segoe UI"/>
                <a:cs typeface="Segoe UI"/>
              </a:rPr>
              <a:t> </a:t>
            </a:r>
            <a:r>
              <a:rPr sz="1600" spc="-5" dirty="0">
                <a:solidFill>
                  <a:srgbClr val="FFFFFF"/>
                </a:solidFill>
                <a:latin typeface="Segoe UI"/>
                <a:cs typeface="Segoe UI"/>
              </a:rPr>
              <a:t>and update</a:t>
            </a:r>
            <a:r>
              <a:rPr sz="1600" spc="5" dirty="0">
                <a:solidFill>
                  <a:srgbClr val="FFFFFF"/>
                </a:solidFill>
                <a:latin typeface="Segoe UI"/>
                <a:cs typeface="Segoe UI"/>
              </a:rPr>
              <a:t> </a:t>
            </a:r>
            <a:r>
              <a:rPr sz="1600" spc="-5" dirty="0">
                <a:solidFill>
                  <a:srgbClr val="FFFFFF"/>
                </a:solidFill>
                <a:latin typeface="Segoe UI"/>
                <a:cs typeface="Segoe UI"/>
              </a:rPr>
              <a:t>the</a:t>
            </a:r>
            <a:r>
              <a:rPr sz="1600" dirty="0">
                <a:solidFill>
                  <a:srgbClr val="FFFFFF"/>
                </a:solidFill>
                <a:latin typeface="Segoe UI"/>
                <a:cs typeface="Segoe UI"/>
              </a:rPr>
              <a:t> </a:t>
            </a:r>
            <a:r>
              <a:rPr sz="1600" spc="-10" dirty="0">
                <a:solidFill>
                  <a:srgbClr val="FFFFFF"/>
                </a:solidFill>
                <a:latin typeface="Segoe UI"/>
                <a:cs typeface="Segoe UI"/>
              </a:rPr>
              <a:t>value</a:t>
            </a:r>
            <a:r>
              <a:rPr sz="1600" dirty="0">
                <a:solidFill>
                  <a:srgbClr val="FFFFFF"/>
                </a:solidFill>
                <a:latin typeface="Segoe UI"/>
                <a:cs typeface="Segoe UI"/>
              </a:rPr>
              <a:t> </a:t>
            </a:r>
            <a:r>
              <a:rPr sz="1600" spc="-15" dirty="0">
                <a:solidFill>
                  <a:srgbClr val="FFFFFF"/>
                </a:solidFill>
                <a:latin typeface="Segoe UI"/>
                <a:cs typeface="Segoe UI"/>
              </a:rPr>
              <a:t>of</a:t>
            </a:r>
            <a:r>
              <a:rPr sz="1600" spc="-10" dirty="0">
                <a:solidFill>
                  <a:srgbClr val="FFFFFF"/>
                </a:solidFill>
                <a:latin typeface="Segoe UI"/>
                <a:cs typeface="Segoe UI"/>
              </a:rPr>
              <a:t> </a:t>
            </a:r>
            <a:r>
              <a:rPr sz="1600" spc="-5" dirty="0">
                <a:solidFill>
                  <a:srgbClr val="FFFFFF"/>
                </a:solidFill>
                <a:latin typeface="Segoe UI"/>
                <a:cs typeface="Segoe UI"/>
              </a:rPr>
              <a:t>a</a:t>
            </a:r>
            <a:r>
              <a:rPr sz="1600" spc="15" dirty="0">
                <a:solidFill>
                  <a:srgbClr val="FFFFFF"/>
                </a:solidFill>
                <a:latin typeface="Segoe UI"/>
                <a:cs typeface="Segoe UI"/>
              </a:rPr>
              <a:t> </a:t>
            </a:r>
            <a:r>
              <a:rPr sz="1600" spc="-10" dirty="0">
                <a:solidFill>
                  <a:srgbClr val="FFFFFF"/>
                </a:solidFill>
                <a:latin typeface="Segoe UI"/>
                <a:cs typeface="Segoe UI"/>
              </a:rPr>
              <a:t>private</a:t>
            </a:r>
            <a:r>
              <a:rPr sz="1600" spc="5" dirty="0">
                <a:solidFill>
                  <a:srgbClr val="FFFFFF"/>
                </a:solidFill>
                <a:latin typeface="Segoe UI"/>
                <a:cs typeface="Segoe UI"/>
              </a:rPr>
              <a:t> </a:t>
            </a:r>
            <a:r>
              <a:rPr sz="1600" spc="-5" dirty="0">
                <a:solidFill>
                  <a:srgbClr val="FFFFFF"/>
                </a:solidFill>
                <a:latin typeface="Segoe UI"/>
                <a:cs typeface="Segoe UI"/>
              </a:rPr>
              <a:t>variable</a:t>
            </a:r>
            <a:endParaRPr sz="1600" dirty="0">
              <a:latin typeface="Segoe UI"/>
              <a:cs typeface="Segoe UI"/>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612391" y="1063752"/>
            <a:ext cx="8589264" cy="5582412"/>
          </a:xfrm>
          <a:prstGeom prst="rect">
            <a:avLst/>
          </a:prstGeom>
        </p:spPr>
      </p:pic>
      <p:sp>
        <p:nvSpPr>
          <p:cNvPr id="3" name="object 3"/>
          <p:cNvSpPr txBox="1">
            <a:spLocks noGrp="1"/>
          </p:cNvSpPr>
          <p:nvPr>
            <p:ph type="title"/>
          </p:nvPr>
        </p:nvSpPr>
        <p:spPr>
          <a:xfrm>
            <a:off x="4198620" y="211836"/>
            <a:ext cx="3794760" cy="513715"/>
          </a:xfrm>
          <a:prstGeom prst="rect">
            <a:avLst/>
          </a:prstGeom>
        </p:spPr>
        <p:txBody>
          <a:bodyPr vert="horz" wrap="square" lIns="0" tIns="12700" rIns="0" bIns="0" rtlCol="0">
            <a:spAutoFit/>
          </a:bodyPr>
          <a:lstStyle/>
          <a:p>
            <a:pPr marL="12700">
              <a:lnSpc>
                <a:spcPct val="100000"/>
              </a:lnSpc>
              <a:spcBef>
                <a:spcPts val="100"/>
              </a:spcBef>
            </a:pPr>
            <a:r>
              <a:rPr spc="190" dirty="0">
                <a:latin typeface="Cambria"/>
                <a:cs typeface="Cambria"/>
              </a:rPr>
              <a:t>CLASSES</a:t>
            </a:r>
            <a:r>
              <a:rPr spc="15" dirty="0">
                <a:latin typeface="Cambria"/>
                <a:cs typeface="Cambria"/>
              </a:rPr>
              <a:t> </a:t>
            </a:r>
            <a:r>
              <a:rPr spc="120" dirty="0">
                <a:latin typeface="Cambria"/>
                <a:cs typeface="Cambria"/>
              </a:rPr>
              <a:t>MODIFIER</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2753867" y="1426463"/>
            <a:ext cx="6891528" cy="4005072"/>
          </a:xfrm>
          <a:prstGeom prst="rect">
            <a:avLst/>
          </a:prstGeom>
        </p:spPr>
      </p:pic>
      <p:sp>
        <p:nvSpPr>
          <p:cNvPr id="3" name="object 3"/>
          <p:cNvSpPr txBox="1">
            <a:spLocks noGrp="1"/>
          </p:cNvSpPr>
          <p:nvPr>
            <p:ph type="title"/>
          </p:nvPr>
        </p:nvSpPr>
        <p:spPr>
          <a:xfrm>
            <a:off x="3844797" y="770001"/>
            <a:ext cx="4756785" cy="513715"/>
          </a:xfrm>
          <a:prstGeom prst="rect">
            <a:avLst/>
          </a:prstGeom>
        </p:spPr>
        <p:txBody>
          <a:bodyPr vert="horz" wrap="square" lIns="0" tIns="13335" rIns="0" bIns="0" rtlCol="0">
            <a:spAutoFit/>
          </a:bodyPr>
          <a:lstStyle/>
          <a:p>
            <a:pPr marL="12700">
              <a:lnSpc>
                <a:spcPct val="100000"/>
              </a:lnSpc>
              <a:spcBef>
                <a:spcPts val="105"/>
              </a:spcBef>
            </a:pPr>
            <a:r>
              <a:rPr spc="195" dirty="0">
                <a:latin typeface="Cambria"/>
                <a:cs typeface="Cambria"/>
              </a:rPr>
              <a:t>NAMING</a:t>
            </a:r>
            <a:r>
              <a:rPr spc="20" dirty="0">
                <a:latin typeface="Cambria"/>
                <a:cs typeface="Cambria"/>
              </a:rPr>
              <a:t> </a:t>
            </a:r>
            <a:r>
              <a:rPr spc="225" dirty="0">
                <a:latin typeface="Cambria"/>
                <a:cs typeface="Cambria"/>
              </a:rPr>
              <a:t>CONVENTIONS</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title"/>
          </p:nvPr>
        </p:nvSpPr>
        <p:spPr>
          <a:xfrm>
            <a:off x="3979545" y="299084"/>
            <a:ext cx="4611370" cy="487313"/>
          </a:xfrm>
          <a:prstGeom prst="rect">
            <a:avLst/>
          </a:prstGeom>
        </p:spPr>
        <p:txBody>
          <a:bodyPr vert="horz" wrap="square" lIns="0" tIns="12700" rIns="0" bIns="0" rtlCol="0">
            <a:spAutoFit/>
          </a:bodyPr>
          <a:lstStyle/>
          <a:p>
            <a:pPr algn="ctr">
              <a:lnSpc>
                <a:spcPts val="3650"/>
              </a:lnSpc>
            </a:pPr>
            <a:r>
              <a:rPr spc="110" dirty="0">
                <a:latin typeface="Cambria"/>
                <a:cs typeface="Cambria"/>
              </a:rPr>
              <a:t>DEEP</a:t>
            </a:r>
            <a:r>
              <a:rPr spc="65" dirty="0">
                <a:latin typeface="Cambria"/>
                <a:cs typeface="Cambria"/>
              </a:rPr>
              <a:t> </a:t>
            </a:r>
            <a:r>
              <a:rPr spc="270" dirty="0">
                <a:latin typeface="Cambria"/>
                <a:cs typeface="Cambria"/>
              </a:rPr>
              <a:t>CO</a:t>
            </a:r>
            <a:r>
              <a:rPr lang="en-US" spc="270" dirty="0">
                <a:latin typeface="Cambria"/>
                <a:cs typeface="Cambria"/>
              </a:rPr>
              <a:t>PY</a:t>
            </a:r>
            <a:endParaRPr spc="-5" dirty="0">
              <a:latin typeface="Times New Roman"/>
              <a:cs typeface="Times New Roman"/>
            </a:endParaRPr>
          </a:p>
        </p:txBody>
      </p:sp>
      <p:sp>
        <p:nvSpPr>
          <p:cNvPr id="6" name="object 6"/>
          <p:cNvSpPr txBox="1"/>
          <p:nvPr/>
        </p:nvSpPr>
        <p:spPr>
          <a:xfrm>
            <a:off x="6552438" y="5620003"/>
            <a:ext cx="4677410" cy="269240"/>
          </a:xfrm>
          <a:prstGeom prst="rect">
            <a:avLst/>
          </a:prstGeom>
        </p:spPr>
        <p:txBody>
          <a:bodyPr vert="horz" wrap="square" lIns="0" tIns="12065" rIns="0" bIns="0" rtlCol="0">
            <a:spAutoFit/>
          </a:bodyPr>
          <a:lstStyle/>
          <a:p>
            <a:pPr marL="12700">
              <a:lnSpc>
                <a:spcPct val="100000"/>
              </a:lnSpc>
              <a:spcBef>
                <a:spcPts val="95"/>
              </a:spcBef>
            </a:pPr>
            <a:r>
              <a:rPr sz="1600" u="sng" spc="50" dirty="0">
                <a:solidFill>
                  <a:srgbClr val="FAAD29"/>
                </a:solidFill>
                <a:uFill>
                  <a:solidFill>
                    <a:srgbClr val="FAAD29"/>
                  </a:solidFill>
                </a:uFill>
                <a:latin typeface="Cambria"/>
                <a:cs typeface="Cambria"/>
                <a:hlinkClick r:id="rId2"/>
              </a:rPr>
              <a:t>https://www.</a:t>
            </a:r>
            <a:r>
              <a:rPr sz="1400" u="sng" spc="50" dirty="0">
                <a:solidFill>
                  <a:srgbClr val="FAAD29"/>
                </a:solidFill>
                <a:uFill>
                  <a:solidFill>
                    <a:srgbClr val="FAAD29"/>
                  </a:solidFill>
                </a:uFill>
                <a:latin typeface="Cambria"/>
                <a:cs typeface="Cambria"/>
                <a:hlinkClick r:id="rId2"/>
              </a:rPr>
              <a:t>youtube</a:t>
            </a:r>
            <a:r>
              <a:rPr sz="1600" u="sng" spc="50" dirty="0">
                <a:solidFill>
                  <a:srgbClr val="FAAD29"/>
                </a:solidFill>
                <a:uFill>
                  <a:solidFill>
                    <a:srgbClr val="FAAD29"/>
                  </a:solidFill>
                </a:uFill>
                <a:latin typeface="Cambria"/>
                <a:cs typeface="Cambria"/>
                <a:hlinkClick r:id="rId2"/>
              </a:rPr>
              <a:t>.com/watch?v=QaCYMgyprtc</a:t>
            </a:r>
            <a:endParaRPr sz="1600">
              <a:latin typeface="Cambria"/>
              <a:cs typeface="Cambria"/>
            </a:endParaRPr>
          </a:p>
        </p:txBody>
      </p:sp>
      <p:pic>
        <p:nvPicPr>
          <p:cNvPr id="9" name="תמונה 8">
            <a:extLst>
              <a:ext uri="{FF2B5EF4-FFF2-40B4-BE49-F238E27FC236}">
                <a16:creationId xmlns:a16="http://schemas.microsoft.com/office/drawing/2014/main" id="{98CDA1C9-83B2-4247-45C6-CDE3CEC72F83}"/>
              </a:ext>
            </a:extLst>
          </p:cNvPr>
          <p:cNvPicPr>
            <a:picLocks noChangeAspect="1"/>
          </p:cNvPicPr>
          <p:nvPr/>
        </p:nvPicPr>
        <p:blipFill rotWithShape="1">
          <a:blip r:embed="rId3"/>
          <a:srcRect t="19427"/>
          <a:stretch/>
        </p:blipFill>
        <p:spPr>
          <a:xfrm>
            <a:off x="1409700" y="1452943"/>
            <a:ext cx="9372600" cy="3952113"/>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title"/>
          </p:nvPr>
        </p:nvSpPr>
        <p:spPr>
          <a:xfrm>
            <a:off x="3930015" y="481444"/>
            <a:ext cx="4611370" cy="487313"/>
          </a:xfrm>
          <a:prstGeom prst="rect">
            <a:avLst/>
          </a:prstGeom>
        </p:spPr>
        <p:txBody>
          <a:bodyPr vert="horz" wrap="square" lIns="0" tIns="12700" rIns="0" bIns="0" rtlCol="0">
            <a:spAutoFit/>
          </a:bodyPr>
          <a:lstStyle/>
          <a:p>
            <a:pPr algn="ctr">
              <a:lnSpc>
                <a:spcPts val="3650"/>
              </a:lnSpc>
            </a:pPr>
            <a:r>
              <a:rPr spc="110" dirty="0">
                <a:latin typeface="Cambria"/>
                <a:cs typeface="Cambria"/>
              </a:rPr>
              <a:t>DEEP</a:t>
            </a:r>
            <a:r>
              <a:rPr spc="65" dirty="0">
                <a:latin typeface="Cambria"/>
                <a:cs typeface="Cambria"/>
              </a:rPr>
              <a:t> </a:t>
            </a:r>
            <a:r>
              <a:rPr spc="270" dirty="0">
                <a:latin typeface="Cambria"/>
                <a:cs typeface="Cambria"/>
              </a:rPr>
              <a:t>CO</a:t>
            </a:r>
            <a:r>
              <a:rPr lang="en-US" spc="270" dirty="0">
                <a:latin typeface="Cambria"/>
                <a:cs typeface="Cambria"/>
              </a:rPr>
              <a:t>PY</a:t>
            </a:r>
            <a:endParaRPr spc="-5" dirty="0">
              <a:latin typeface="Times New Roman"/>
              <a:cs typeface="Times New Roman"/>
            </a:endParaRPr>
          </a:p>
        </p:txBody>
      </p:sp>
      <p:sp>
        <p:nvSpPr>
          <p:cNvPr id="6" name="object 6"/>
          <p:cNvSpPr txBox="1"/>
          <p:nvPr/>
        </p:nvSpPr>
        <p:spPr>
          <a:xfrm>
            <a:off x="6552438" y="5620003"/>
            <a:ext cx="4677410" cy="269240"/>
          </a:xfrm>
          <a:prstGeom prst="rect">
            <a:avLst/>
          </a:prstGeom>
        </p:spPr>
        <p:txBody>
          <a:bodyPr vert="horz" wrap="square" lIns="0" tIns="12065" rIns="0" bIns="0" rtlCol="0">
            <a:spAutoFit/>
          </a:bodyPr>
          <a:lstStyle/>
          <a:p>
            <a:pPr marL="12700">
              <a:lnSpc>
                <a:spcPct val="100000"/>
              </a:lnSpc>
              <a:spcBef>
                <a:spcPts val="95"/>
              </a:spcBef>
            </a:pPr>
            <a:r>
              <a:rPr sz="1600" u="sng" spc="50" dirty="0">
                <a:solidFill>
                  <a:srgbClr val="FAAD29"/>
                </a:solidFill>
                <a:uFill>
                  <a:solidFill>
                    <a:srgbClr val="FAAD29"/>
                  </a:solidFill>
                </a:uFill>
                <a:latin typeface="Cambria"/>
                <a:cs typeface="Cambria"/>
                <a:hlinkClick r:id="rId2"/>
              </a:rPr>
              <a:t>https://www.</a:t>
            </a:r>
            <a:r>
              <a:rPr sz="1400" u="sng" spc="50" dirty="0">
                <a:solidFill>
                  <a:srgbClr val="FAAD29"/>
                </a:solidFill>
                <a:uFill>
                  <a:solidFill>
                    <a:srgbClr val="FAAD29"/>
                  </a:solidFill>
                </a:uFill>
                <a:latin typeface="Cambria"/>
                <a:cs typeface="Cambria"/>
                <a:hlinkClick r:id="rId2"/>
              </a:rPr>
              <a:t>youtube</a:t>
            </a:r>
            <a:r>
              <a:rPr sz="1600" u="sng" spc="50" dirty="0">
                <a:solidFill>
                  <a:srgbClr val="FAAD29"/>
                </a:solidFill>
                <a:uFill>
                  <a:solidFill>
                    <a:srgbClr val="FAAD29"/>
                  </a:solidFill>
                </a:uFill>
                <a:latin typeface="Cambria"/>
                <a:cs typeface="Cambria"/>
                <a:hlinkClick r:id="rId2"/>
              </a:rPr>
              <a:t>.com/watch?v=QaCYMgyprtc</a:t>
            </a:r>
            <a:endParaRPr sz="1600">
              <a:latin typeface="Cambria"/>
              <a:cs typeface="Cambria"/>
            </a:endParaRPr>
          </a:p>
        </p:txBody>
      </p:sp>
      <p:graphicFrame>
        <p:nvGraphicFramePr>
          <p:cNvPr id="3" name="טבלה 2">
            <a:extLst>
              <a:ext uri="{FF2B5EF4-FFF2-40B4-BE49-F238E27FC236}">
                <a16:creationId xmlns:a16="http://schemas.microsoft.com/office/drawing/2014/main" id="{A4CBCC1A-02DB-2334-B10A-40343B284C24}"/>
              </a:ext>
            </a:extLst>
          </p:cNvPr>
          <p:cNvGraphicFramePr>
            <a:graphicFrameLocks noGrp="1"/>
          </p:cNvGraphicFramePr>
          <p:nvPr>
            <p:extLst>
              <p:ext uri="{D42A27DB-BD31-4B8C-83A1-F6EECF244321}">
                <p14:modId xmlns:p14="http://schemas.microsoft.com/office/powerpoint/2010/main" val="2762201050"/>
              </p:ext>
            </p:extLst>
          </p:nvPr>
        </p:nvGraphicFramePr>
        <p:xfrm>
          <a:off x="1752600" y="1981200"/>
          <a:ext cx="8966200" cy="2514599"/>
        </p:xfrm>
        <a:graphic>
          <a:graphicData uri="http://schemas.openxmlformats.org/drawingml/2006/table">
            <a:tbl>
              <a:tblPr rtl="1" firstRow="1" bandRow="1">
                <a:tableStyleId>{10A1B5D5-9B99-4C35-A422-299274C87663}</a:tableStyleId>
              </a:tblPr>
              <a:tblGrid>
                <a:gridCol w="4483100">
                  <a:extLst>
                    <a:ext uri="{9D8B030D-6E8A-4147-A177-3AD203B41FA5}">
                      <a16:colId xmlns:a16="http://schemas.microsoft.com/office/drawing/2014/main" val="1582428038"/>
                    </a:ext>
                  </a:extLst>
                </a:gridCol>
                <a:gridCol w="4483100">
                  <a:extLst>
                    <a:ext uri="{9D8B030D-6E8A-4147-A177-3AD203B41FA5}">
                      <a16:colId xmlns:a16="http://schemas.microsoft.com/office/drawing/2014/main" val="836616103"/>
                    </a:ext>
                  </a:extLst>
                </a:gridCol>
              </a:tblGrid>
              <a:tr h="875273">
                <a:tc>
                  <a:txBody>
                    <a:bodyPr/>
                    <a:lstStyle/>
                    <a:p>
                      <a:pPr algn="ctr" rtl="1"/>
                      <a:r>
                        <a:rPr lang="en-US" sz="2800" dirty="0"/>
                        <a:t>Deep copy</a:t>
                      </a:r>
                      <a:endParaRPr lang="he-IL" sz="2800" dirty="0"/>
                    </a:p>
                  </a:txBody>
                  <a:tcPr/>
                </a:tc>
                <a:tc>
                  <a:txBody>
                    <a:bodyPr/>
                    <a:lstStyle/>
                    <a:p>
                      <a:pPr algn="ctr" rtl="1"/>
                      <a:r>
                        <a:rPr lang="en-US" sz="2800" dirty="0"/>
                        <a:t>Shallow copy</a:t>
                      </a:r>
                      <a:endParaRPr lang="he-IL" sz="2800" dirty="0"/>
                    </a:p>
                  </a:txBody>
                  <a:tcPr/>
                </a:tc>
                <a:extLst>
                  <a:ext uri="{0D108BD9-81ED-4DB2-BD59-A6C34878D82A}">
                    <a16:rowId xmlns:a16="http://schemas.microsoft.com/office/drawing/2014/main" val="400107066"/>
                  </a:ext>
                </a:extLst>
              </a:tr>
              <a:tr h="819663">
                <a:tc>
                  <a:txBody>
                    <a:bodyPr/>
                    <a:lstStyle/>
                    <a:p>
                      <a:pPr algn="ctr" rtl="1"/>
                      <a:r>
                        <a:rPr lang="he-IL" sz="2800" b="1" dirty="0"/>
                        <a:t>מחלקות</a:t>
                      </a:r>
                    </a:p>
                  </a:txBody>
                  <a:tcPr/>
                </a:tc>
                <a:tc>
                  <a:txBody>
                    <a:bodyPr/>
                    <a:lstStyle/>
                    <a:p>
                      <a:pPr algn="ctr" rtl="1"/>
                      <a:r>
                        <a:rPr lang="he-IL" sz="2800" b="1" dirty="0"/>
                        <a:t>משתנים </a:t>
                      </a:r>
                      <a:r>
                        <a:rPr lang="he-IL" sz="2800" b="1" dirty="0" err="1"/>
                        <a:t>פרימטיביים</a:t>
                      </a:r>
                      <a:endParaRPr lang="he-IL" sz="2800" b="1" dirty="0"/>
                    </a:p>
                  </a:txBody>
                  <a:tcPr/>
                </a:tc>
                <a:extLst>
                  <a:ext uri="{0D108BD9-81ED-4DB2-BD59-A6C34878D82A}">
                    <a16:rowId xmlns:a16="http://schemas.microsoft.com/office/drawing/2014/main" val="278787732"/>
                  </a:ext>
                </a:extLst>
              </a:tr>
              <a:tr h="819663">
                <a:tc>
                  <a:txBody>
                    <a:bodyPr/>
                    <a:lstStyle/>
                    <a:p>
                      <a:pPr algn="ctr" rtl="1"/>
                      <a:r>
                        <a:rPr lang="he-IL" sz="2800" b="1" dirty="0"/>
                        <a:t>מערכים</a:t>
                      </a:r>
                    </a:p>
                  </a:txBody>
                  <a:tcPr/>
                </a:tc>
                <a:tc>
                  <a:txBody>
                    <a:bodyPr/>
                    <a:lstStyle/>
                    <a:p>
                      <a:pPr algn="ctr" rtl="1"/>
                      <a:r>
                        <a:rPr lang="he-IL" sz="2800" b="1" dirty="0"/>
                        <a:t>מחלקות שלא ניתנות לשינוי</a:t>
                      </a:r>
                    </a:p>
                  </a:txBody>
                  <a:tcPr/>
                </a:tc>
                <a:extLst>
                  <a:ext uri="{0D108BD9-81ED-4DB2-BD59-A6C34878D82A}">
                    <a16:rowId xmlns:a16="http://schemas.microsoft.com/office/drawing/2014/main" val="3544073164"/>
                  </a:ext>
                </a:extLst>
              </a:tr>
            </a:tbl>
          </a:graphicData>
        </a:graphic>
      </p:graphicFrame>
    </p:spTree>
    <p:extLst>
      <p:ext uri="{BB962C8B-B14F-4D97-AF65-F5344CB8AC3E}">
        <p14:creationId xmlns:p14="http://schemas.microsoft.com/office/powerpoint/2010/main" val="48980098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235958" y="570991"/>
            <a:ext cx="2623820" cy="574040"/>
          </a:xfrm>
          <a:prstGeom prst="rect">
            <a:avLst/>
          </a:prstGeom>
        </p:spPr>
        <p:txBody>
          <a:bodyPr vert="horz" wrap="square" lIns="0" tIns="12700" rIns="0" bIns="0" rtlCol="0">
            <a:spAutoFit/>
          </a:bodyPr>
          <a:lstStyle/>
          <a:p>
            <a:pPr marL="12700">
              <a:lnSpc>
                <a:spcPct val="100000"/>
              </a:lnSpc>
              <a:spcBef>
                <a:spcPts val="100"/>
              </a:spcBef>
            </a:pPr>
            <a:r>
              <a:rPr sz="3600" spc="130" dirty="0">
                <a:latin typeface="Cambria"/>
                <a:cs typeface="Cambria"/>
              </a:rPr>
              <a:t>SHORTEN</a:t>
            </a:r>
            <a:r>
              <a:rPr sz="3600" spc="40" dirty="0">
                <a:latin typeface="Cambria"/>
                <a:cs typeface="Cambria"/>
              </a:rPr>
              <a:t> </a:t>
            </a:r>
            <a:r>
              <a:rPr sz="3600" spc="5" dirty="0">
                <a:latin typeface="Cambria"/>
                <a:cs typeface="Cambria"/>
              </a:rPr>
              <a:t>IF</a:t>
            </a:r>
            <a:endParaRPr sz="3600">
              <a:latin typeface="Cambria"/>
              <a:cs typeface="Cambria"/>
            </a:endParaRPr>
          </a:p>
        </p:txBody>
      </p:sp>
      <p:sp>
        <p:nvSpPr>
          <p:cNvPr id="3" name="object 3"/>
          <p:cNvSpPr txBox="1"/>
          <p:nvPr/>
        </p:nvSpPr>
        <p:spPr>
          <a:xfrm>
            <a:off x="809650" y="1474977"/>
            <a:ext cx="10253980" cy="878205"/>
          </a:xfrm>
          <a:prstGeom prst="rect">
            <a:avLst/>
          </a:prstGeom>
        </p:spPr>
        <p:txBody>
          <a:bodyPr vert="horz" wrap="square" lIns="0" tIns="13335" rIns="0" bIns="0" rtlCol="0">
            <a:spAutoFit/>
          </a:bodyPr>
          <a:lstStyle/>
          <a:p>
            <a:pPr marL="12700">
              <a:lnSpc>
                <a:spcPct val="100000"/>
              </a:lnSpc>
              <a:spcBef>
                <a:spcPts val="105"/>
              </a:spcBef>
            </a:pPr>
            <a:r>
              <a:rPr sz="1400" b="1" spc="50" dirty="0">
                <a:solidFill>
                  <a:srgbClr val="EBEBEB"/>
                </a:solidFill>
                <a:latin typeface="Cambria"/>
                <a:cs typeface="Cambria"/>
              </a:rPr>
              <a:t>The</a:t>
            </a:r>
            <a:r>
              <a:rPr sz="1400" b="1" spc="40" dirty="0">
                <a:solidFill>
                  <a:srgbClr val="EBEBEB"/>
                </a:solidFill>
                <a:latin typeface="Cambria"/>
                <a:cs typeface="Cambria"/>
              </a:rPr>
              <a:t> </a:t>
            </a:r>
            <a:r>
              <a:rPr sz="1400" b="1" spc="50" dirty="0">
                <a:solidFill>
                  <a:srgbClr val="EBEBEB"/>
                </a:solidFill>
                <a:latin typeface="Cambria"/>
                <a:cs typeface="Cambria"/>
              </a:rPr>
              <a:t>value</a:t>
            </a:r>
            <a:r>
              <a:rPr sz="1400" b="1" spc="45" dirty="0">
                <a:solidFill>
                  <a:srgbClr val="EBEBEB"/>
                </a:solidFill>
                <a:latin typeface="Cambria"/>
                <a:cs typeface="Cambria"/>
              </a:rPr>
              <a:t> </a:t>
            </a:r>
            <a:r>
              <a:rPr sz="1400" b="1" spc="20" dirty="0">
                <a:solidFill>
                  <a:srgbClr val="EBEBEB"/>
                </a:solidFill>
                <a:latin typeface="Cambria"/>
                <a:cs typeface="Cambria"/>
              </a:rPr>
              <a:t>of</a:t>
            </a:r>
            <a:r>
              <a:rPr sz="1400" b="1" spc="45" dirty="0">
                <a:solidFill>
                  <a:srgbClr val="EBEBEB"/>
                </a:solidFill>
                <a:latin typeface="Cambria"/>
                <a:cs typeface="Cambria"/>
              </a:rPr>
              <a:t> </a:t>
            </a:r>
            <a:r>
              <a:rPr sz="1400" b="1" spc="65" dirty="0">
                <a:solidFill>
                  <a:srgbClr val="EBEBEB"/>
                </a:solidFill>
                <a:latin typeface="Cambria"/>
                <a:cs typeface="Cambria"/>
              </a:rPr>
              <a:t>a</a:t>
            </a:r>
            <a:r>
              <a:rPr sz="1400" b="1" spc="45" dirty="0">
                <a:solidFill>
                  <a:srgbClr val="EBEBEB"/>
                </a:solidFill>
                <a:latin typeface="Cambria"/>
                <a:cs typeface="Cambria"/>
              </a:rPr>
              <a:t> </a:t>
            </a:r>
            <a:r>
              <a:rPr sz="1400" b="1" spc="40" dirty="0">
                <a:solidFill>
                  <a:srgbClr val="EBEBEB"/>
                </a:solidFill>
                <a:latin typeface="Cambria"/>
                <a:cs typeface="Cambria"/>
              </a:rPr>
              <a:t>variable</a:t>
            </a:r>
            <a:r>
              <a:rPr sz="1400" b="1" spc="50" dirty="0">
                <a:solidFill>
                  <a:srgbClr val="EBEBEB"/>
                </a:solidFill>
                <a:latin typeface="Cambria"/>
                <a:cs typeface="Cambria"/>
              </a:rPr>
              <a:t> </a:t>
            </a:r>
            <a:r>
              <a:rPr sz="1400" b="1" spc="15" dirty="0">
                <a:solidFill>
                  <a:srgbClr val="EBEBEB"/>
                </a:solidFill>
                <a:latin typeface="Cambria"/>
                <a:cs typeface="Cambria"/>
              </a:rPr>
              <a:t>often</a:t>
            </a:r>
            <a:r>
              <a:rPr sz="1400" b="1" spc="50" dirty="0">
                <a:solidFill>
                  <a:srgbClr val="EBEBEB"/>
                </a:solidFill>
                <a:latin typeface="Cambria"/>
                <a:cs typeface="Cambria"/>
              </a:rPr>
              <a:t> </a:t>
            </a:r>
            <a:r>
              <a:rPr sz="1400" b="1" spc="40" dirty="0">
                <a:solidFill>
                  <a:srgbClr val="EBEBEB"/>
                </a:solidFill>
                <a:latin typeface="Cambria"/>
                <a:cs typeface="Cambria"/>
              </a:rPr>
              <a:t>depends</a:t>
            </a:r>
            <a:r>
              <a:rPr sz="1400" b="1" spc="30" dirty="0">
                <a:solidFill>
                  <a:srgbClr val="EBEBEB"/>
                </a:solidFill>
                <a:latin typeface="Cambria"/>
                <a:cs typeface="Cambria"/>
              </a:rPr>
              <a:t> </a:t>
            </a:r>
            <a:r>
              <a:rPr sz="1400" b="1" spc="15" dirty="0">
                <a:solidFill>
                  <a:srgbClr val="EBEBEB"/>
                </a:solidFill>
                <a:latin typeface="Cambria"/>
                <a:cs typeface="Cambria"/>
              </a:rPr>
              <a:t>on</a:t>
            </a:r>
            <a:r>
              <a:rPr sz="1400" b="1" spc="45" dirty="0">
                <a:solidFill>
                  <a:srgbClr val="EBEBEB"/>
                </a:solidFill>
                <a:latin typeface="Cambria"/>
                <a:cs typeface="Cambria"/>
              </a:rPr>
              <a:t> </a:t>
            </a:r>
            <a:r>
              <a:rPr sz="1400" b="1" spc="15" dirty="0">
                <a:solidFill>
                  <a:srgbClr val="EBEBEB"/>
                </a:solidFill>
                <a:latin typeface="Cambria"/>
                <a:cs typeface="Cambria"/>
              </a:rPr>
              <a:t>whether</a:t>
            </a:r>
            <a:r>
              <a:rPr sz="1400" b="1" spc="25" dirty="0">
                <a:solidFill>
                  <a:srgbClr val="EBEBEB"/>
                </a:solidFill>
                <a:latin typeface="Cambria"/>
                <a:cs typeface="Cambria"/>
              </a:rPr>
              <a:t> </a:t>
            </a:r>
            <a:r>
              <a:rPr sz="1400" b="1" spc="65" dirty="0">
                <a:solidFill>
                  <a:srgbClr val="EBEBEB"/>
                </a:solidFill>
                <a:latin typeface="Cambria"/>
                <a:cs typeface="Cambria"/>
              </a:rPr>
              <a:t>a</a:t>
            </a:r>
            <a:r>
              <a:rPr sz="1400" b="1" spc="45" dirty="0">
                <a:solidFill>
                  <a:srgbClr val="EBEBEB"/>
                </a:solidFill>
                <a:latin typeface="Cambria"/>
                <a:cs typeface="Cambria"/>
              </a:rPr>
              <a:t> </a:t>
            </a:r>
            <a:r>
              <a:rPr sz="1400" b="1" spc="40" dirty="0">
                <a:solidFill>
                  <a:srgbClr val="EBEBEB"/>
                </a:solidFill>
                <a:latin typeface="Cambria"/>
                <a:cs typeface="Cambria"/>
              </a:rPr>
              <a:t>particular</a:t>
            </a:r>
            <a:r>
              <a:rPr sz="1400" b="1" spc="65" dirty="0">
                <a:solidFill>
                  <a:srgbClr val="EBEBEB"/>
                </a:solidFill>
                <a:latin typeface="Cambria"/>
                <a:cs typeface="Cambria"/>
              </a:rPr>
              <a:t> </a:t>
            </a:r>
            <a:r>
              <a:rPr sz="1400" b="1" spc="35" dirty="0">
                <a:solidFill>
                  <a:srgbClr val="EBEBEB"/>
                </a:solidFill>
                <a:latin typeface="Cambria"/>
                <a:cs typeface="Cambria"/>
              </a:rPr>
              <a:t>Boolean</a:t>
            </a:r>
            <a:r>
              <a:rPr sz="1400" b="1" spc="20" dirty="0">
                <a:solidFill>
                  <a:srgbClr val="EBEBEB"/>
                </a:solidFill>
                <a:latin typeface="Cambria"/>
                <a:cs typeface="Cambria"/>
              </a:rPr>
              <a:t> </a:t>
            </a:r>
            <a:r>
              <a:rPr sz="1400" b="1" spc="40" dirty="0">
                <a:solidFill>
                  <a:srgbClr val="EBEBEB"/>
                </a:solidFill>
                <a:latin typeface="Cambria"/>
                <a:cs typeface="Cambria"/>
              </a:rPr>
              <a:t>expression</a:t>
            </a:r>
            <a:r>
              <a:rPr sz="1400" b="1" spc="30" dirty="0">
                <a:solidFill>
                  <a:srgbClr val="EBEBEB"/>
                </a:solidFill>
                <a:latin typeface="Cambria"/>
                <a:cs typeface="Cambria"/>
              </a:rPr>
              <a:t> </a:t>
            </a:r>
            <a:r>
              <a:rPr sz="1400" b="1" spc="60" dirty="0">
                <a:solidFill>
                  <a:srgbClr val="EBEBEB"/>
                </a:solidFill>
                <a:latin typeface="Cambria"/>
                <a:cs typeface="Cambria"/>
              </a:rPr>
              <a:t>is</a:t>
            </a:r>
            <a:r>
              <a:rPr sz="1400" b="1" spc="50" dirty="0">
                <a:solidFill>
                  <a:srgbClr val="EBEBEB"/>
                </a:solidFill>
                <a:latin typeface="Cambria"/>
                <a:cs typeface="Cambria"/>
              </a:rPr>
              <a:t> </a:t>
            </a:r>
            <a:r>
              <a:rPr sz="1400" b="1" spc="-10" dirty="0">
                <a:solidFill>
                  <a:srgbClr val="EBEBEB"/>
                </a:solidFill>
                <a:latin typeface="Cambria"/>
                <a:cs typeface="Cambria"/>
              </a:rPr>
              <a:t>or</a:t>
            </a:r>
            <a:r>
              <a:rPr sz="1400" b="1" spc="45" dirty="0">
                <a:solidFill>
                  <a:srgbClr val="EBEBEB"/>
                </a:solidFill>
                <a:latin typeface="Cambria"/>
                <a:cs typeface="Cambria"/>
              </a:rPr>
              <a:t> </a:t>
            </a:r>
            <a:r>
              <a:rPr sz="1400" b="1" spc="60" dirty="0">
                <a:solidFill>
                  <a:srgbClr val="EBEBEB"/>
                </a:solidFill>
                <a:latin typeface="Cambria"/>
                <a:cs typeface="Cambria"/>
              </a:rPr>
              <a:t>is</a:t>
            </a:r>
            <a:r>
              <a:rPr sz="1400" b="1" spc="50" dirty="0">
                <a:solidFill>
                  <a:srgbClr val="EBEBEB"/>
                </a:solidFill>
                <a:latin typeface="Cambria"/>
                <a:cs typeface="Cambria"/>
              </a:rPr>
              <a:t> </a:t>
            </a:r>
            <a:r>
              <a:rPr sz="1400" b="1" dirty="0">
                <a:solidFill>
                  <a:srgbClr val="EBEBEB"/>
                </a:solidFill>
                <a:latin typeface="Cambria"/>
                <a:cs typeface="Cambria"/>
              </a:rPr>
              <a:t>not</a:t>
            </a:r>
            <a:r>
              <a:rPr sz="1400" b="1" spc="40" dirty="0">
                <a:solidFill>
                  <a:srgbClr val="EBEBEB"/>
                </a:solidFill>
                <a:latin typeface="Cambria"/>
                <a:cs typeface="Cambria"/>
              </a:rPr>
              <a:t> </a:t>
            </a:r>
            <a:r>
              <a:rPr sz="1400" b="1" spc="25" dirty="0">
                <a:solidFill>
                  <a:srgbClr val="EBEBEB"/>
                </a:solidFill>
                <a:latin typeface="Cambria"/>
                <a:cs typeface="Cambria"/>
              </a:rPr>
              <a:t>true</a:t>
            </a:r>
            <a:r>
              <a:rPr sz="1400" b="1" spc="55" dirty="0">
                <a:solidFill>
                  <a:srgbClr val="EBEBEB"/>
                </a:solidFill>
                <a:latin typeface="Cambria"/>
                <a:cs typeface="Cambria"/>
              </a:rPr>
              <a:t> </a:t>
            </a:r>
            <a:r>
              <a:rPr sz="1400" b="1" spc="45" dirty="0">
                <a:solidFill>
                  <a:srgbClr val="EBEBEB"/>
                </a:solidFill>
                <a:latin typeface="Cambria"/>
                <a:cs typeface="Cambria"/>
              </a:rPr>
              <a:t>and </a:t>
            </a:r>
            <a:r>
              <a:rPr sz="1400" b="1" spc="15" dirty="0">
                <a:solidFill>
                  <a:srgbClr val="EBEBEB"/>
                </a:solidFill>
                <a:latin typeface="Cambria"/>
                <a:cs typeface="Cambria"/>
              </a:rPr>
              <a:t>on</a:t>
            </a:r>
            <a:r>
              <a:rPr sz="1400" b="1" spc="45" dirty="0">
                <a:solidFill>
                  <a:srgbClr val="EBEBEB"/>
                </a:solidFill>
                <a:latin typeface="Cambria"/>
                <a:cs typeface="Cambria"/>
              </a:rPr>
              <a:t> </a:t>
            </a:r>
            <a:r>
              <a:rPr sz="1400" b="1" spc="35" dirty="0">
                <a:solidFill>
                  <a:srgbClr val="EBEBEB"/>
                </a:solidFill>
                <a:latin typeface="Cambria"/>
                <a:cs typeface="Cambria"/>
              </a:rPr>
              <a:t>nothing</a:t>
            </a:r>
            <a:r>
              <a:rPr sz="1400" b="1" spc="45" dirty="0">
                <a:solidFill>
                  <a:srgbClr val="EBEBEB"/>
                </a:solidFill>
                <a:latin typeface="Cambria"/>
                <a:cs typeface="Cambria"/>
              </a:rPr>
              <a:t> </a:t>
            </a:r>
            <a:r>
              <a:rPr sz="1400" b="1" spc="75" dirty="0">
                <a:solidFill>
                  <a:srgbClr val="EBEBEB"/>
                </a:solidFill>
                <a:latin typeface="Cambria"/>
                <a:cs typeface="Cambria"/>
              </a:rPr>
              <a:t>else.</a:t>
            </a:r>
            <a:endParaRPr sz="1400" dirty="0">
              <a:latin typeface="Cambria"/>
              <a:cs typeface="Cambria"/>
            </a:endParaRPr>
          </a:p>
          <a:p>
            <a:pPr marL="12700" marR="176530" indent="43815">
              <a:lnSpc>
                <a:spcPct val="120000"/>
              </a:lnSpc>
              <a:spcBef>
                <a:spcPts val="995"/>
              </a:spcBef>
            </a:pPr>
            <a:r>
              <a:rPr sz="1400" b="1" spc="-10" dirty="0">
                <a:solidFill>
                  <a:srgbClr val="EBEBEB"/>
                </a:solidFill>
                <a:latin typeface="Cambria"/>
                <a:cs typeface="Cambria"/>
              </a:rPr>
              <a:t>For</a:t>
            </a:r>
            <a:r>
              <a:rPr sz="1400" b="1" spc="30" dirty="0">
                <a:solidFill>
                  <a:srgbClr val="EBEBEB"/>
                </a:solidFill>
                <a:latin typeface="Cambria"/>
                <a:cs typeface="Cambria"/>
              </a:rPr>
              <a:t> </a:t>
            </a:r>
            <a:r>
              <a:rPr sz="1400" b="1" spc="60" dirty="0">
                <a:solidFill>
                  <a:srgbClr val="EBEBEB"/>
                </a:solidFill>
                <a:latin typeface="Cambria"/>
                <a:cs typeface="Cambria"/>
              </a:rPr>
              <a:t>instance,</a:t>
            </a:r>
            <a:r>
              <a:rPr sz="1400" b="1" spc="40" dirty="0">
                <a:solidFill>
                  <a:srgbClr val="EBEBEB"/>
                </a:solidFill>
                <a:latin typeface="Cambria"/>
                <a:cs typeface="Cambria"/>
              </a:rPr>
              <a:t> </a:t>
            </a:r>
            <a:r>
              <a:rPr sz="1400" b="1" spc="30" dirty="0">
                <a:solidFill>
                  <a:srgbClr val="EBEBEB"/>
                </a:solidFill>
                <a:latin typeface="Cambria"/>
                <a:cs typeface="Cambria"/>
              </a:rPr>
              <a:t>one</a:t>
            </a:r>
            <a:r>
              <a:rPr sz="1400" b="1" spc="45" dirty="0">
                <a:solidFill>
                  <a:srgbClr val="EBEBEB"/>
                </a:solidFill>
                <a:latin typeface="Cambria"/>
                <a:cs typeface="Cambria"/>
              </a:rPr>
              <a:t> </a:t>
            </a:r>
            <a:r>
              <a:rPr sz="1400" b="1" spc="75" dirty="0">
                <a:solidFill>
                  <a:srgbClr val="EBEBEB"/>
                </a:solidFill>
                <a:latin typeface="Cambria"/>
                <a:cs typeface="Cambria"/>
              </a:rPr>
              <a:t>common</a:t>
            </a:r>
            <a:r>
              <a:rPr sz="1400" b="1" spc="20" dirty="0">
                <a:solidFill>
                  <a:srgbClr val="EBEBEB"/>
                </a:solidFill>
                <a:latin typeface="Cambria"/>
                <a:cs typeface="Cambria"/>
              </a:rPr>
              <a:t> operation</a:t>
            </a:r>
            <a:r>
              <a:rPr sz="1400" b="1" spc="45" dirty="0">
                <a:solidFill>
                  <a:srgbClr val="EBEBEB"/>
                </a:solidFill>
                <a:latin typeface="Cambria"/>
                <a:cs typeface="Cambria"/>
              </a:rPr>
              <a:t> </a:t>
            </a:r>
            <a:r>
              <a:rPr sz="1400" b="1" spc="60" dirty="0">
                <a:solidFill>
                  <a:srgbClr val="EBEBEB"/>
                </a:solidFill>
                <a:latin typeface="Cambria"/>
                <a:cs typeface="Cambria"/>
              </a:rPr>
              <a:t>is</a:t>
            </a:r>
            <a:r>
              <a:rPr sz="1400" b="1" spc="50" dirty="0">
                <a:solidFill>
                  <a:srgbClr val="EBEBEB"/>
                </a:solidFill>
                <a:latin typeface="Cambria"/>
                <a:cs typeface="Cambria"/>
              </a:rPr>
              <a:t> </a:t>
            </a:r>
            <a:r>
              <a:rPr sz="1400" b="1" spc="40" dirty="0">
                <a:solidFill>
                  <a:srgbClr val="EBEBEB"/>
                </a:solidFill>
                <a:latin typeface="Cambria"/>
                <a:cs typeface="Cambria"/>
              </a:rPr>
              <a:t>setting</a:t>
            </a:r>
            <a:r>
              <a:rPr sz="1400" b="1" spc="55" dirty="0">
                <a:solidFill>
                  <a:srgbClr val="EBEBEB"/>
                </a:solidFill>
                <a:latin typeface="Cambria"/>
                <a:cs typeface="Cambria"/>
              </a:rPr>
              <a:t> </a:t>
            </a:r>
            <a:r>
              <a:rPr sz="1400" b="1" spc="20" dirty="0">
                <a:solidFill>
                  <a:srgbClr val="EBEBEB"/>
                </a:solidFill>
                <a:latin typeface="Cambria"/>
                <a:cs typeface="Cambria"/>
              </a:rPr>
              <a:t>the</a:t>
            </a:r>
            <a:r>
              <a:rPr sz="1400" b="1" spc="50" dirty="0">
                <a:solidFill>
                  <a:srgbClr val="EBEBEB"/>
                </a:solidFill>
                <a:latin typeface="Cambria"/>
                <a:cs typeface="Cambria"/>
              </a:rPr>
              <a:t> value</a:t>
            </a:r>
            <a:r>
              <a:rPr sz="1400" b="1" spc="45" dirty="0">
                <a:solidFill>
                  <a:srgbClr val="EBEBEB"/>
                </a:solidFill>
                <a:latin typeface="Cambria"/>
                <a:cs typeface="Cambria"/>
              </a:rPr>
              <a:t> </a:t>
            </a:r>
            <a:r>
              <a:rPr sz="1400" b="1" spc="20" dirty="0">
                <a:solidFill>
                  <a:srgbClr val="EBEBEB"/>
                </a:solidFill>
                <a:latin typeface="Cambria"/>
                <a:cs typeface="Cambria"/>
              </a:rPr>
              <a:t>of</a:t>
            </a:r>
            <a:r>
              <a:rPr sz="1400" b="1" spc="40" dirty="0">
                <a:solidFill>
                  <a:srgbClr val="EBEBEB"/>
                </a:solidFill>
                <a:latin typeface="Cambria"/>
                <a:cs typeface="Cambria"/>
              </a:rPr>
              <a:t> </a:t>
            </a:r>
            <a:r>
              <a:rPr sz="1400" b="1" spc="65" dirty="0">
                <a:solidFill>
                  <a:srgbClr val="EBEBEB"/>
                </a:solidFill>
                <a:latin typeface="Cambria"/>
                <a:cs typeface="Cambria"/>
              </a:rPr>
              <a:t>a</a:t>
            </a:r>
            <a:r>
              <a:rPr sz="1400" b="1" spc="45" dirty="0">
                <a:solidFill>
                  <a:srgbClr val="EBEBEB"/>
                </a:solidFill>
                <a:latin typeface="Cambria"/>
                <a:cs typeface="Cambria"/>
              </a:rPr>
              <a:t> </a:t>
            </a:r>
            <a:r>
              <a:rPr sz="1400" b="1" spc="40" dirty="0">
                <a:solidFill>
                  <a:srgbClr val="EBEBEB"/>
                </a:solidFill>
                <a:latin typeface="Cambria"/>
                <a:cs typeface="Cambria"/>
              </a:rPr>
              <a:t>variable</a:t>
            </a:r>
            <a:r>
              <a:rPr sz="1400" b="1" spc="55" dirty="0">
                <a:solidFill>
                  <a:srgbClr val="EBEBEB"/>
                </a:solidFill>
                <a:latin typeface="Cambria"/>
                <a:cs typeface="Cambria"/>
              </a:rPr>
              <a:t> </a:t>
            </a:r>
            <a:r>
              <a:rPr sz="1400" b="1" spc="-15" dirty="0">
                <a:solidFill>
                  <a:srgbClr val="EBEBEB"/>
                </a:solidFill>
                <a:latin typeface="Cambria"/>
                <a:cs typeface="Cambria"/>
              </a:rPr>
              <a:t>to</a:t>
            </a:r>
            <a:r>
              <a:rPr sz="1400" b="1" spc="50" dirty="0">
                <a:solidFill>
                  <a:srgbClr val="EBEBEB"/>
                </a:solidFill>
                <a:latin typeface="Cambria"/>
                <a:cs typeface="Cambria"/>
              </a:rPr>
              <a:t> </a:t>
            </a:r>
            <a:r>
              <a:rPr sz="1400" b="1" spc="20" dirty="0">
                <a:solidFill>
                  <a:srgbClr val="EBEBEB"/>
                </a:solidFill>
                <a:latin typeface="Cambria"/>
                <a:cs typeface="Cambria"/>
              </a:rPr>
              <a:t>the</a:t>
            </a:r>
            <a:r>
              <a:rPr sz="1400" b="1" spc="55" dirty="0">
                <a:solidFill>
                  <a:srgbClr val="EBEBEB"/>
                </a:solidFill>
                <a:latin typeface="Cambria"/>
                <a:cs typeface="Cambria"/>
              </a:rPr>
              <a:t> </a:t>
            </a:r>
            <a:r>
              <a:rPr sz="1400" b="1" spc="90" dirty="0">
                <a:solidFill>
                  <a:srgbClr val="EBEBEB"/>
                </a:solidFill>
                <a:latin typeface="Cambria"/>
                <a:cs typeface="Cambria"/>
              </a:rPr>
              <a:t>maximum</a:t>
            </a:r>
            <a:r>
              <a:rPr sz="1400" b="1" spc="25" dirty="0">
                <a:solidFill>
                  <a:srgbClr val="EBEBEB"/>
                </a:solidFill>
                <a:latin typeface="Cambria"/>
                <a:cs typeface="Cambria"/>
              </a:rPr>
              <a:t> </a:t>
            </a:r>
            <a:r>
              <a:rPr sz="1400" b="1" spc="20" dirty="0">
                <a:solidFill>
                  <a:srgbClr val="EBEBEB"/>
                </a:solidFill>
                <a:latin typeface="Cambria"/>
                <a:cs typeface="Cambria"/>
              </a:rPr>
              <a:t>of</a:t>
            </a:r>
            <a:r>
              <a:rPr sz="1400" b="1" spc="50" dirty="0">
                <a:solidFill>
                  <a:srgbClr val="EBEBEB"/>
                </a:solidFill>
                <a:latin typeface="Cambria"/>
                <a:cs typeface="Cambria"/>
              </a:rPr>
              <a:t> </a:t>
            </a:r>
            <a:r>
              <a:rPr sz="1400" b="1" spc="-15" dirty="0">
                <a:solidFill>
                  <a:srgbClr val="EBEBEB"/>
                </a:solidFill>
                <a:latin typeface="Cambria"/>
                <a:cs typeface="Cambria"/>
              </a:rPr>
              <a:t>two</a:t>
            </a:r>
            <a:r>
              <a:rPr sz="1400" b="1" spc="45" dirty="0">
                <a:solidFill>
                  <a:srgbClr val="EBEBEB"/>
                </a:solidFill>
                <a:latin typeface="Cambria"/>
                <a:cs typeface="Cambria"/>
              </a:rPr>
              <a:t> quantities.</a:t>
            </a:r>
            <a:r>
              <a:rPr sz="1400" b="1" spc="-45" dirty="0">
                <a:solidFill>
                  <a:srgbClr val="EBEBEB"/>
                </a:solidFill>
                <a:latin typeface="Cambria"/>
                <a:cs typeface="Cambria"/>
              </a:rPr>
              <a:t> </a:t>
            </a:r>
            <a:r>
              <a:rPr sz="1400" b="1" spc="70" dirty="0">
                <a:solidFill>
                  <a:srgbClr val="EBEBEB"/>
                </a:solidFill>
                <a:latin typeface="Cambria"/>
                <a:cs typeface="Cambria"/>
              </a:rPr>
              <a:t>In</a:t>
            </a:r>
            <a:r>
              <a:rPr sz="1400" b="1" spc="45" dirty="0">
                <a:solidFill>
                  <a:srgbClr val="EBEBEB"/>
                </a:solidFill>
                <a:latin typeface="Cambria"/>
                <a:cs typeface="Cambria"/>
              </a:rPr>
              <a:t> Java</a:t>
            </a:r>
            <a:r>
              <a:rPr sz="1400" b="1" spc="30" dirty="0">
                <a:solidFill>
                  <a:srgbClr val="EBEBEB"/>
                </a:solidFill>
                <a:latin typeface="Cambria"/>
                <a:cs typeface="Cambria"/>
              </a:rPr>
              <a:t> you </a:t>
            </a:r>
            <a:r>
              <a:rPr sz="1400" b="1" spc="-295" dirty="0">
                <a:solidFill>
                  <a:srgbClr val="EBEBEB"/>
                </a:solidFill>
                <a:latin typeface="Cambria"/>
                <a:cs typeface="Cambria"/>
              </a:rPr>
              <a:t> </a:t>
            </a:r>
            <a:r>
              <a:rPr sz="1400" b="1" spc="65" dirty="0">
                <a:solidFill>
                  <a:srgbClr val="EBEBEB"/>
                </a:solidFill>
                <a:latin typeface="Cambria"/>
                <a:cs typeface="Cambria"/>
              </a:rPr>
              <a:t>might</a:t>
            </a:r>
            <a:r>
              <a:rPr sz="1400" b="1" spc="40" dirty="0">
                <a:solidFill>
                  <a:srgbClr val="EBEBEB"/>
                </a:solidFill>
                <a:latin typeface="Cambria"/>
                <a:cs typeface="Cambria"/>
              </a:rPr>
              <a:t> </a:t>
            </a:r>
            <a:r>
              <a:rPr sz="1400" b="1" spc="20" dirty="0">
                <a:solidFill>
                  <a:srgbClr val="EBEBEB"/>
                </a:solidFill>
                <a:latin typeface="Cambria"/>
                <a:cs typeface="Cambria"/>
              </a:rPr>
              <a:t>write</a:t>
            </a:r>
            <a:endParaRPr sz="1400" dirty="0">
              <a:latin typeface="Cambria"/>
              <a:cs typeface="Cambria"/>
            </a:endParaRPr>
          </a:p>
        </p:txBody>
      </p:sp>
      <p:sp>
        <p:nvSpPr>
          <p:cNvPr id="4" name="object 4"/>
          <p:cNvSpPr txBox="1"/>
          <p:nvPr/>
        </p:nvSpPr>
        <p:spPr>
          <a:xfrm>
            <a:off x="809650" y="4370298"/>
            <a:ext cx="10297795" cy="1177925"/>
          </a:xfrm>
          <a:prstGeom prst="rect">
            <a:avLst/>
          </a:prstGeom>
        </p:spPr>
        <p:txBody>
          <a:bodyPr vert="horz" wrap="square" lIns="0" tIns="12700" rIns="0" bIns="0" rtlCol="0">
            <a:spAutoFit/>
          </a:bodyPr>
          <a:lstStyle/>
          <a:p>
            <a:pPr marL="12700" marR="5080">
              <a:lnSpc>
                <a:spcPct val="120000"/>
              </a:lnSpc>
              <a:spcBef>
                <a:spcPts val="100"/>
              </a:spcBef>
            </a:pPr>
            <a:r>
              <a:rPr sz="1400" b="1" spc="35" dirty="0">
                <a:solidFill>
                  <a:srgbClr val="EBEBEB"/>
                </a:solidFill>
                <a:latin typeface="Cambria"/>
                <a:cs typeface="Cambria"/>
              </a:rPr>
              <a:t>Setting </a:t>
            </a:r>
            <a:r>
              <a:rPr sz="1400" b="1" spc="65" dirty="0">
                <a:solidFill>
                  <a:srgbClr val="EBEBEB"/>
                </a:solidFill>
                <a:latin typeface="Cambria"/>
                <a:cs typeface="Cambria"/>
              </a:rPr>
              <a:t>a </a:t>
            </a:r>
            <a:r>
              <a:rPr sz="1400" b="1" spc="70" dirty="0">
                <a:solidFill>
                  <a:srgbClr val="EBEBEB"/>
                </a:solidFill>
                <a:latin typeface="Cambria"/>
                <a:cs typeface="Cambria"/>
              </a:rPr>
              <a:t>single </a:t>
            </a:r>
            <a:r>
              <a:rPr sz="1400" b="1" spc="40" dirty="0">
                <a:solidFill>
                  <a:srgbClr val="EBEBEB"/>
                </a:solidFill>
                <a:latin typeface="Cambria"/>
                <a:cs typeface="Cambria"/>
              </a:rPr>
              <a:t>variable </a:t>
            </a:r>
            <a:r>
              <a:rPr sz="1400" b="1" spc="-15" dirty="0">
                <a:solidFill>
                  <a:srgbClr val="EBEBEB"/>
                </a:solidFill>
                <a:latin typeface="Cambria"/>
                <a:cs typeface="Cambria"/>
              </a:rPr>
              <a:t>to </a:t>
            </a:r>
            <a:r>
              <a:rPr sz="1400" b="1" spc="30" dirty="0">
                <a:solidFill>
                  <a:srgbClr val="EBEBEB"/>
                </a:solidFill>
                <a:latin typeface="Cambria"/>
                <a:cs typeface="Cambria"/>
              </a:rPr>
              <a:t>one </a:t>
            </a:r>
            <a:r>
              <a:rPr sz="1400" b="1" spc="20" dirty="0">
                <a:solidFill>
                  <a:srgbClr val="EBEBEB"/>
                </a:solidFill>
                <a:latin typeface="Cambria"/>
                <a:cs typeface="Cambria"/>
              </a:rPr>
              <a:t>of </a:t>
            </a:r>
            <a:r>
              <a:rPr sz="1400" b="1" spc="-20" dirty="0">
                <a:solidFill>
                  <a:srgbClr val="EBEBEB"/>
                </a:solidFill>
                <a:latin typeface="Cambria"/>
                <a:cs typeface="Cambria"/>
              </a:rPr>
              <a:t>two </a:t>
            </a:r>
            <a:r>
              <a:rPr sz="1400" b="1" spc="35" dirty="0">
                <a:solidFill>
                  <a:srgbClr val="EBEBEB"/>
                </a:solidFill>
                <a:latin typeface="Cambria"/>
                <a:cs typeface="Cambria"/>
              </a:rPr>
              <a:t>states </a:t>
            </a:r>
            <a:r>
              <a:rPr sz="1400" b="1" spc="55" dirty="0">
                <a:solidFill>
                  <a:srgbClr val="EBEBEB"/>
                </a:solidFill>
                <a:latin typeface="Cambria"/>
                <a:cs typeface="Cambria"/>
              </a:rPr>
              <a:t>based </a:t>
            </a:r>
            <a:r>
              <a:rPr sz="1400" b="1" spc="15" dirty="0">
                <a:solidFill>
                  <a:srgbClr val="EBEBEB"/>
                </a:solidFill>
                <a:latin typeface="Cambria"/>
                <a:cs typeface="Cambria"/>
              </a:rPr>
              <a:t>on </a:t>
            </a:r>
            <a:r>
              <a:rPr sz="1400" b="1" spc="65" dirty="0">
                <a:solidFill>
                  <a:srgbClr val="EBEBEB"/>
                </a:solidFill>
                <a:latin typeface="Cambria"/>
                <a:cs typeface="Cambria"/>
              </a:rPr>
              <a:t>a </a:t>
            </a:r>
            <a:r>
              <a:rPr sz="1400" b="1" spc="70" dirty="0">
                <a:solidFill>
                  <a:srgbClr val="EBEBEB"/>
                </a:solidFill>
                <a:latin typeface="Cambria"/>
                <a:cs typeface="Cambria"/>
              </a:rPr>
              <a:t>single </a:t>
            </a:r>
            <a:r>
              <a:rPr sz="1400" b="1" spc="30" dirty="0">
                <a:solidFill>
                  <a:srgbClr val="EBEBEB"/>
                </a:solidFill>
                <a:latin typeface="Cambria"/>
                <a:cs typeface="Cambria"/>
              </a:rPr>
              <a:t>condition </a:t>
            </a:r>
            <a:r>
              <a:rPr sz="1400" b="1" spc="60" dirty="0">
                <a:solidFill>
                  <a:srgbClr val="EBEBEB"/>
                </a:solidFill>
                <a:latin typeface="Cambria"/>
                <a:cs typeface="Cambria"/>
              </a:rPr>
              <a:t>is </a:t>
            </a:r>
            <a:r>
              <a:rPr sz="1400" b="1" spc="70" dirty="0">
                <a:solidFill>
                  <a:srgbClr val="EBEBEB"/>
                </a:solidFill>
                <a:latin typeface="Cambria"/>
                <a:cs typeface="Cambria"/>
              </a:rPr>
              <a:t>such </a:t>
            </a:r>
            <a:r>
              <a:rPr sz="1400" b="1" spc="65" dirty="0">
                <a:solidFill>
                  <a:srgbClr val="EBEBEB"/>
                </a:solidFill>
                <a:latin typeface="Cambria"/>
                <a:cs typeface="Cambria"/>
              </a:rPr>
              <a:t>a </a:t>
            </a:r>
            <a:r>
              <a:rPr sz="1400" b="1" spc="75" dirty="0">
                <a:solidFill>
                  <a:srgbClr val="EBEBEB"/>
                </a:solidFill>
                <a:latin typeface="Cambria"/>
                <a:cs typeface="Cambria"/>
              </a:rPr>
              <a:t>common </a:t>
            </a:r>
            <a:r>
              <a:rPr sz="1400" b="1" spc="55" dirty="0">
                <a:solidFill>
                  <a:srgbClr val="EBEBEB"/>
                </a:solidFill>
                <a:latin typeface="Cambria"/>
                <a:cs typeface="Cambria"/>
              </a:rPr>
              <a:t>use </a:t>
            </a:r>
            <a:r>
              <a:rPr sz="1400" b="1" spc="20" dirty="0">
                <a:solidFill>
                  <a:srgbClr val="EBEBEB"/>
                </a:solidFill>
                <a:latin typeface="Cambria"/>
                <a:cs typeface="Cambria"/>
              </a:rPr>
              <a:t>of </a:t>
            </a:r>
            <a:r>
              <a:rPr sz="1400" b="1" spc="50" dirty="0">
                <a:solidFill>
                  <a:srgbClr val="EBEBEB"/>
                </a:solidFill>
                <a:latin typeface="Cambria"/>
                <a:cs typeface="Cambria"/>
              </a:rPr>
              <a:t>if-else </a:t>
            </a:r>
            <a:r>
              <a:rPr sz="1400" b="1" spc="10" dirty="0">
                <a:solidFill>
                  <a:srgbClr val="EBEBEB"/>
                </a:solidFill>
                <a:latin typeface="Cambria"/>
                <a:cs typeface="Cambria"/>
              </a:rPr>
              <a:t>that </a:t>
            </a:r>
            <a:r>
              <a:rPr sz="1400" b="1" spc="65" dirty="0">
                <a:solidFill>
                  <a:srgbClr val="EBEBEB"/>
                </a:solidFill>
                <a:latin typeface="Cambria"/>
                <a:cs typeface="Cambria"/>
              </a:rPr>
              <a:t>a </a:t>
            </a:r>
            <a:r>
              <a:rPr sz="1400" b="1" spc="30" dirty="0">
                <a:solidFill>
                  <a:srgbClr val="EBEBEB"/>
                </a:solidFill>
                <a:latin typeface="Cambria"/>
                <a:cs typeface="Cambria"/>
              </a:rPr>
              <a:t>shortcut </a:t>
            </a:r>
            <a:r>
              <a:rPr sz="1400" b="1" spc="-295" dirty="0">
                <a:solidFill>
                  <a:srgbClr val="EBEBEB"/>
                </a:solidFill>
                <a:latin typeface="Cambria"/>
                <a:cs typeface="Cambria"/>
              </a:rPr>
              <a:t> </a:t>
            </a:r>
            <a:r>
              <a:rPr sz="1400" b="1" spc="60" dirty="0">
                <a:solidFill>
                  <a:srgbClr val="EBEBEB"/>
                </a:solidFill>
                <a:latin typeface="Cambria"/>
                <a:cs typeface="Cambria"/>
              </a:rPr>
              <a:t>has</a:t>
            </a:r>
            <a:r>
              <a:rPr sz="1400" b="1" spc="20" dirty="0">
                <a:solidFill>
                  <a:srgbClr val="EBEBEB"/>
                </a:solidFill>
                <a:latin typeface="Cambria"/>
                <a:cs typeface="Cambria"/>
              </a:rPr>
              <a:t> </a:t>
            </a:r>
            <a:r>
              <a:rPr sz="1400" b="1" spc="50" dirty="0">
                <a:solidFill>
                  <a:srgbClr val="EBEBEB"/>
                </a:solidFill>
                <a:latin typeface="Cambria"/>
                <a:cs typeface="Cambria"/>
              </a:rPr>
              <a:t>been</a:t>
            </a:r>
            <a:r>
              <a:rPr sz="1400" b="1" spc="20" dirty="0">
                <a:solidFill>
                  <a:srgbClr val="EBEBEB"/>
                </a:solidFill>
                <a:latin typeface="Cambria"/>
                <a:cs typeface="Cambria"/>
              </a:rPr>
              <a:t> </a:t>
            </a:r>
            <a:r>
              <a:rPr sz="1400" b="1" spc="55" dirty="0">
                <a:solidFill>
                  <a:srgbClr val="EBEBEB"/>
                </a:solidFill>
                <a:latin typeface="Cambria"/>
                <a:cs typeface="Cambria"/>
              </a:rPr>
              <a:t>devised</a:t>
            </a:r>
            <a:r>
              <a:rPr sz="1400" b="1" spc="40" dirty="0">
                <a:solidFill>
                  <a:srgbClr val="EBEBEB"/>
                </a:solidFill>
                <a:latin typeface="Cambria"/>
                <a:cs typeface="Cambria"/>
              </a:rPr>
              <a:t> </a:t>
            </a:r>
            <a:r>
              <a:rPr sz="1400" b="1" spc="5" dirty="0">
                <a:solidFill>
                  <a:srgbClr val="EBEBEB"/>
                </a:solidFill>
                <a:latin typeface="Cambria"/>
                <a:cs typeface="Cambria"/>
              </a:rPr>
              <a:t>for</a:t>
            </a:r>
            <a:r>
              <a:rPr sz="1400" b="1" spc="35" dirty="0">
                <a:solidFill>
                  <a:srgbClr val="EBEBEB"/>
                </a:solidFill>
                <a:latin typeface="Cambria"/>
                <a:cs typeface="Cambria"/>
              </a:rPr>
              <a:t> </a:t>
            </a:r>
            <a:r>
              <a:rPr sz="1400" b="1" spc="5" dirty="0">
                <a:solidFill>
                  <a:srgbClr val="EBEBEB"/>
                </a:solidFill>
                <a:latin typeface="Cambria"/>
                <a:cs typeface="Cambria"/>
              </a:rPr>
              <a:t>it</a:t>
            </a:r>
            <a:endParaRPr sz="1400">
              <a:latin typeface="Cambria"/>
              <a:cs typeface="Cambria"/>
            </a:endParaRPr>
          </a:p>
          <a:p>
            <a:pPr marL="12700">
              <a:lnSpc>
                <a:spcPct val="100000"/>
              </a:lnSpc>
              <a:spcBef>
                <a:spcPts val="1340"/>
              </a:spcBef>
            </a:pPr>
            <a:r>
              <a:rPr sz="1400" b="1" spc="170" dirty="0">
                <a:solidFill>
                  <a:srgbClr val="EBEBEB"/>
                </a:solidFill>
                <a:latin typeface="Cambria"/>
                <a:cs typeface="Cambria"/>
              </a:rPr>
              <a:t>,</a:t>
            </a:r>
            <a:r>
              <a:rPr sz="1400" b="1" spc="45" dirty="0">
                <a:solidFill>
                  <a:srgbClr val="EBEBEB"/>
                </a:solidFill>
                <a:latin typeface="Cambria"/>
                <a:cs typeface="Cambria"/>
              </a:rPr>
              <a:t> </a:t>
            </a:r>
            <a:r>
              <a:rPr sz="1400" b="1" spc="20" dirty="0">
                <a:solidFill>
                  <a:srgbClr val="EBEBEB"/>
                </a:solidFill>
                <a:latin typeface="Cambria"/>
                <a:cs typeface="Cambria"/>
              </a:rPr>
              <a:t>the</a:t>
            </a:r>
            <a:r>
              <a:rPr sz="1400" b="1" spc="45" dirty="0">
                <a:solidFill>
                  <a:srgbClr val="EBEBEB"/>
                </a:solidFill>
                <a:latin typeface="Cambria"/>
                <a:cs typeface="Cambria"/>
              </a:rPr>
              <a:t> </a:t>
            </a:r>
            <a:r>
              <a:rPr sz="1400" b="1" spc="35" dirty="0">
                <a:solidFill>
                  <a:srgbClr val="EBEBEB"/>
                </a:solidFill>
                <a:latin typeface="Cambria"/>
                <a:cs typeface="Cambria"/>
              </a:rPr>
              <a:t>conditional</a:t>
            </a:r>
            <a:r>
              <a:rPr sz="1400" b="1" spc="50" dirty="0">
                <a:solidFill>
                  <a:srgbClr val="EBEBEB"/>
                </a:solidFill>
                <a:latin typeface="Cambria"/>
                <a:cs typeface="Cambria"/>
              </a:rPr>
              <a:t> </a:t>
            </a:r>
            <a:r>
              <a:rPr sz="1400" b="1" spc="20" dirty="0">
                <a:solidFill>
                  <a:srgbClr val="EBEBEB"/>
                </a:solidFill>
                <a:latin typeface="Cambria"/>
                <a:cs typeface="Cambria"/>
              </a:rPr>
              <a:t>operator,</a:t>
            </a:r>
            <a:r>
              <a:rPr sz="1400" b="1" spc="45" dirty="0">
                <a:solidFill>
                  <a:srgbClr val="EBEBEB"/>
                </a:solidFill>
                <a:latin typeface="Cambria"/>
                <a:cs typeface="Cambria"/>
              </a:rPr>
              <a:t> </a:t>
            </a:r>
            <a:r>
              <a:rPr sz="1400" b="1" spc="145" dirty="0">
                <a:solidFill>
                  <a:srgbClr val="EBEBEB"/>
                </a:solidFill>
                <a:latin typeface="Cambria"/>
                <a:cs typeface="Cambria"/>
              </a:rPr>
              <a:t>?:.</a:t>
            </a:r>
            <a:r>
              <a:rPr sz="1400" b="1" spc="-65" dirty="0">
                <a:solidFill>
                  <a:srgbClr val="EBEBEB"/>
                </a:solidFill>
                <a:latin typeface="Cambria"/>
                <a:cs typeface="Cambria"/>
              </a:rPr>
              <a:t> </a:t>
            </a:r>
            <a:r>
              <a:rPr sz="1400" b="1" spc="60" dirty="0">
                <a:solidFill>
                  <a:srgbClr val="EBEBEB"/>
                </a:solidFill>
                <a:latin typeface="Cambria"/>
                <a:cs typeface="Cambria"/>
              </a:rPr>
              <a:t>Using</a:t>
            </a:r>
            <a:r>
              <a:rPr sz="1400" b="1" spc="50" dirty="0">
                <a:solidFill>
                  <a:srgbClr val="EBEBEB"/>
                </a:solidFill>
                <a:latin typeface="Cambria"/>
                <a:cs typeface="Cambria"/>
              </a:rPr>
              <a:t> </a:t>
            </a:r>
            <a:r>
              <a:rPr sz="1400" b="1" spc="20" dirty="0">
                <a:solidFill>
                  <a:srgbClr val="EBEBEB"/>
                </a:solidFill>
                <a:latin typeface="Cambria"/>
                <a:cs typeface="Cambria"/>
              </a:rPr>
              <a:t>the</a:t>
            </a:r>
            <a:r>
              <a:rPr sz="1400" b="1" spc="50" dirty="0">
                <a:solidFill>
                  <a:srgbClr val="EBEBEB"/>
                </a:solidFill>
                <a:latin typeface="Cambria"/>
                <a:cs typeface="Cambria"/>
              </a:rPr>
              <a:t> </a:t>
            </a:r>
            <a:r>
              <a:rPr sz="1400" b="1" spc="35" dirty="0">
                <a:solidFill>
                  <a:srgbClr val="EBEBEB"/>
                </a:solidFill>
                <a:latin typeface="Cambria"/>
                <a:cs typeface="Cambria"/>
              </a:rPr>
              <a:t>conditional</a:t>
            </a:r>
            <a:r>
              <a:rPr sz="1400" b="1" spc="45" dirty="0">
                <a:solidFill>
                  <a:srgbClr val="EBEBEB"/>
                </a:solidFill>
                <a:latin typeface="Cambria"/>
                <a:cs typeface="Cambria"/>
              </a:rPr>
              <a:t> </a:t>
            </a:r>
            <a:r>
              <a:rPr sz="1400" b="1" spc="10" dirty="0">
                <a:solidFill>
                  <a:srgbClr val="EBEBEB"/>
                </a:solidFill>
                <a:latin typeface="Cambria"/>
                <a:cs typeface="Cambria"/>
              </a:rPr>
              <a:t>operator</a:t>
            </a:r>
            <a:r>
              <a:rPr sz="1400" b="1" spc="40" dirty="0">
                <a:solidFill>
                  <a:srgbClr val="EBEBEB"/>
                </a:solidFill>
                <a:latin typeface="Cambria"/>
                <a:cs typeface="Cambria"/>
              </a:rPr>
              <a:t> </a:t>
            </a:r>
            <a:r>
              <a:rPr sz="1400" b="1" spc="30" dirty="0">
                <a:solidFill>
                  <a:srgbClr val="EBEBEB"/>
                </a:solidFill>
                <a:latin typeface="Cambria"/>
                <a:cs typeface="Cambria"/>
              </a:rPr>
              <a:t>you</a:t>
            </a:r>
            <a:r>
              <a:rPr sz="1400" b="1" spc="35" dirty="0">
                <a:solidFill>
                  <a:srgbClr val="EBEBEB"/>
                </a:solidFill>
                <a:latin typeface="Cambria"/>
                <a:cs typeface="Cambria"/>
              </a:rPr>
              <a:t> </a:t>
            </a:r>
            <a:r>
              <a:rPr sz="1400" b="1" spc="75" dirty="0">
                <a:solidFill>
                  <a:srgbClr val="EBEBEB"/>
                </a:solidFill>
                <a:latin typeface="Cambria"/>
                <a:cs typeface="Cambria"/>
              </a:rPr>
              <a:t>can</a:t>
            </a:r>
            <a:r>
              <a:rPr sz="1400" b="1" spc="40" dirty="0">
                <a:solidFill>
                  <a:srgbClr val="EBEBEB"/>
                </a:solidFill>
                <a:latin typeface="Cambria"/>
                <a:cs typeface="Cambria"/>
              </a:rPr>
              <a:t> </a:t>
            </a:r>
            <a:r>
              <a:rPr sz="1400" b="1" spc="15" dirty="0">
                <a:solidFill>
                  <a:srgbClr val="EBEBEB"/>
                </a:solidFill>
                <a:latin typeface="Cambria"/>
                <a:cs typeface="Cambria"/>
              </a:rPr>
              <a:t>rewrite</a:t>
            </a:r>
            <a:r>
              <a:rPr sz="1400" b="1" spc="50" dirty="0">
                <a:solidFill>
                  <a:srgbClr val="EBEBEB"/>
                </a:solidFill>
                <a:latin typeface="Cambria"/>
                <a:cs typeface="Cambria"/>
              </a:rPr>
              <a:t> </a:t>
            </a:r>
            <a:r>
              <a:rPr sz="1400" b="1" spc="20" dirty="0">
                <a:solidFill>
                  <a:srgbClr val="EBEBEB"/>
                </a:solidFill>
                <a:latin typeface="Cambria"/>
                <a:cs typeface="Cambria"/>
              </a:rPr>
              <a:t>the</a:t>
            </a:r>
            <a:r>
              <a:rPr sz="1400" b="1" spc="50" dirty="0">
                <a:solidFill>
                  <a:srgbClr val="EBEBEB"/>
                </a:solidFill>
                <a:latin typeface="Cambria"/>
                <a:cs typeface="Cambria"/>
              </a:rPr>
              <a:t> </a:t>
            </a:r>
            <a:r>
              <a:rPr sz="1400" b="1" spc="30" dirty="0">
                <a:solidFill>
                  <a:srgbClr val="EBEBEB"/>
                </a:solidFill>
                <a:latin typeface="Cambria"/>
                <a:cs typeface="Cambria"/>
              </a:rPr>
              <a:t>above </a:t>
            </a:r>
            <a:r>
              <a:rPr sz="1400" b="1" spc="65" dirty="0">
                <a:solidFill>
                  <a:srgbClr val="EBEBEB"/>
                </a:solidFill>
                <a:latin typeface="Cambria"/>
                <a:cs typeface="Cambria"/>
              </a:rPr>
              <a:t>example</a:t>
            </a:r>
            <a:r>
              <a:rPr sz="1400" b="1" spc="30" dirty="0">
                <a:solidFill>
                  <a:srgbClr val="EBEBEB"/>
                </a:solidFill>
                <a:latin typeface="Cambria"/>
                <a:cs typeface="Cambria"/>
              </a:rPr>
              <a:t> </a:t>
            </a:r>
            <a:r>
              <a:rPr sz="1400" b="1" spc="35" dirty="0">
                <a:solidFill>
                  <a:srgbClr val="EBEBEB"/>
                </a:solidFill>
                <a:latin typeface="Cambria"/>
                <a:cs typeface="Cambria"/>
              </a:rPr>
              <a:t>in</a:t>
            </a:r>
            <a:r>
              <a:rPr sz="1400" b="1" spc="55" dirty="0">
                <a:solidFill>
                  <a:srgbClr val="EBEBEB"/>
                </a:solidFill>
                <a:latin typeface="Cambria"/>
                <a:cs typeface="Cambria"/>
              </a:rPr>
              <a:t> </a:t>
            </a:r>
            <a:r>
              <a:rPr sz="1400" b="1" spc="65" dirty="0">
                <a:solidFill>
                  <a:srgbClr val="EBEBEB"/>
                </a:solidFill>
                <a:latin typeface="Cambria"/>
                <a:cs typeface="Cambria"/>
              </a:rPr>
              <a:t>a</a:t>
            </a:r>
            <a:r>
              <a:rPr sz="1400" b="1" spc="40" dirty="0">
                <a:solidFill>
                  <a:srgbClr val="EBEBEB"/>
                </a:solidFill>
                <a:latin typeface="Cambria"/>
                <a:cs typeface="Cambria"/>
              </a:rPr>
              <a:t> </a:t>
            </a:r>
            <a:r>
              <a:rPr sz="1400" b="1" spc="70" dirty="0">
                <a:solidFill>
                  <a:srgbClr val="EBEBEB"/>
                </a:solidFill>
                <a:latin typeface="Cambria"/>
                <a:cs typeface="Cambria"/>
              </a:rPr>
              <a:t>single</a:t>
            </a:r>
            <a:r>
              <a:rPr sz="1400" b="1" spc="50" dirty="0">
                <a:solidFill>
                  <a:srgbClr val="EBEBEB"/>
                </a:solidFill>
                <a:latin typeface="Cambria"/>
                <a:cs typeface="Cambria"/>
              </a:rPr>
              <a:t> </a:t>
            </a:r>
            <a:r>
              <a:rPr sz="1400" b="1" spc="45" dirty="0">
                <a:solidFill>
                  <a:srgbClr val="EBEBEB"/>
                </a:solidFill>
                <a:latin typeface="Cambria"/>
                <a:cs typeface="Cambria"/>
              </a:rPr>
              <a:t>line</a:t>
            </a:r>
            <a:r>
              <a:rPr sz="1400" b="1" spc="50" dirty="0">
                <a:solidFill>
                  <a:srgbClr val="EBEBEB"/>
                </a:solidFill>
                <a:latin typeface="Cambria"/>
                <a:cs typeface="Cambria"/>
              </a:rPr>
              <a:t> like</a:t>
            </a:r>
            <a:endParaRPr sz="1400">
              <a:latin typeface="Cambria"/>
              <a:cs typeface="Cambria"/>
            </a:endParaRPr>
          </a:p>
          <a:p>
            <a:pPr marL="12700">
              <a:lnSpc>
                <a:spcPct val="100000"/>
              </a:lnSpc>
              <a:spcBef>
                <a:spcPts val="340"/>
              </a:spcBef>
            </a:pPr>
            <a:r>
              <a:rPr sz="1400" b="1" spc="45" dirty="0">
                <a:solidFill>
                  <a:srgbClr val="EBEBEB"/>
                </a:solidFill>
                <a:latin typeface="Cambria"/>
                <a:cs typeface="Cambria"/>
              </a:rPr>
              <a:t>this:</a:t>
            </a:r>
            <a:endParaRPr sz="1400">
              <a:latin typeface="Cambria"/>
              <a:cs typeface="Cambria"/>
            </a:endParaRPr>
          </a:p>
        </p:txBody>
      </p:sp>
      <p:grpSp>
        <p:nvGrpSpPr>
          <p:cNvPr id="5" name="object 5"/>
          <p:cNvGrpSpPr/>
          <p:nvPr/>
        </p:nvGrpSpPr>
        <p:grpSpPr>
          <a:xfrm>
            <a:off x="731519" y="2552700"/>
            <a:ext cx="3523615" cy="3515995"/>
            <a:chOff x="731519" y="2552700"/>
            <a:chExt cx="3523615" cy="3515995"/>
          </a:xfrm>
        </p:grpSpPr>
        <p:pic>
          <p:nvPicPr>
            <p:cNvPr id="6" name="object 6"/>
            <p:cNvPicPr/>
            <p:nvPr/>
          </p:nvPicPr>
          <p:blipFill>
            <a:blip r:embed="rId2" cstate="print"/>
            <a:stretch>
              <a:fillRect/>
            </a:stretch>
          </p:blipFill>
          <p:spPr>
            <a:xfrm>
              <a:off x="731519" y="2552700"/>
              <a:ext cx="2400300" cy="1592326"/>
            </a:xfrm>
            <a:prstGeom prst="rect">
              <a:avLst/>
            </a:prstGeom>
          </p:spPr>
        </p:pic>
        <p:pic>
          <p:nvPicPr>
            <p:cNvPr id="7" name="object 7"/>
            <p:cNvPicPr/>
            <p:nvPr/>
          </p:nvPicPr>
          <p:blipFill>
            <a:blip r:embed="rId3" cstate="print"/>
            <a:stretch>
              <a:fillRect/>
            </a:stretch>
          </p:blipFill>
          <p:spPr>
            <a:xfrm>
              <a:off x="1569719" y="5515355"/>
              <a:ext cx="2685287" cy="553212"/>
            </a:xfrm>
            <a:prstGeom prst="rect">
              <a:avLst/>
            </a:prstGeom>
          </p:spPr>
        </p:pic>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12192000" cy="6857997"/>
            <a:chOff x="0" y="0"/>
            <a:chExt cx="12192000" cy="6857997"/>
          </a:xfrm>
        </p:grpSpPr>
        <p:sp>
          <p:nvSpPr>
            <p:cNvPr id="3" name="object 3"/>
            <p:cNvSpPr/>
            <p:nvPr/>
          </p:nvSpPr>
          <p:spPr>
            <a:xfrm>
              <a:off x="0" y="6138671"/>
              <a:ext cx="12192000" cy="0"/>
            </a:xfrm>
            <a:custGeom>
              <a:avLst/>
              <a:gdLst/>
              <a:ahLst/>
              <a:cxnLst/>
              <a:rect l="l" t="t" r="r" b="b"/>
              <a:pathLst>
                <a:path w="12192000">
                  <a:moveTo>
                    <a:pt x="0" y="0"/>
                  </a:moveTo>
                  <a:lnTo>
                    <a:pt x="12192000" y="0"/>
                  </a:lnTo>
                </a:path>
              </a:pathLst>
            </a:custGeom>
            <a:ln w="12700">
              <a:solidFill>
                <a:srgbClr val="000000"/>
              </a:solidFill>
            </a:ln>
          </p:spPr>
          <p:txBody>
            <a:bodyPr wrap="square" lIns="0" tIns="0" rIns="0" bIns="0" rtlCol="0"/>
            <a:lstStyle/>
            <a:p>
              <a:endParaRPr/>
            </a:p>
          </p:txBody>
        </p:sp>
        <p:pic>
          <p:nvPicPr>
            <p:cNvPr id="4" name="object 4"/>
            <p:cNvPicPr/>
            <p:nvPr/>
          </p:nvPicPr>
          <p:blipFill>
            <a:blip r:embed="rId2" cstate="print"/>
            <a:stretch>
              <a:fillRect/>
            </a:stretch>
          </p:blipFill>
          <p:spPr>
            <a:xfrm>
              <a:off x="0" y="0"/>
              <a:ext cx="12192000" cy="6857997"/>
            </a:xfrm>
            <a:prstGeom prst="rect">
              <a:avLst/>
            </a:prstGeom>
          </p:spPr>
        </p:pic>
      </p:gr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3144435" y="4495800"/>
            <a:ext cx="3843528" cy="701040"/>
          </a:xfrm>
          <a:prstGeom prst="rect">
            <a:avLst/>
          </a:prstGeom>
        </p:spPr>
      </p:pic>
      <p:sp>
        <p:nvSpPr>
          <p:cNvPr id="3" name="object 3"/>
          <p:cNvSpPr txBox="1">
            <a:spLocks noGrp="1"/>
          </p:cNvSpPr>
          <p:nvPr>
            <p:ph type="ctrTitle"/>
          </p:nvPr>
        </p:nvSpPr>
        <p:spPr>
          <a:prstGeom prst="rect">
            <a:avLst/>
          </a:prstGeom>
        </p:spPr>
        <p:txBody>
          <a:bodyPr vert="horz" wrap="square" lIns="0" tIns="13335" rIns="0" bIns="0" rtlCol="0">
            <a:spAutoFit/>
          </a:bodyPr>
          <a:lstStyle/>
          <a:p>
            <a:pPr marL="15240">
              <a:lnSpc>
                <a:spcPct val="100000"/>
              </a:lnSpc>
              <a:spcBef>
                <a:spcPts val="105"/>
              </a:spcBef>
            </a:pPr>
            <a:r>
              <a:rPr spc="155" dirty="0"/>
              <a:t>FOR</a:t>
            </a:r>
            <a:r>
              <a:rPr spc="30" dirty="0"/>
              <a:t> </a:t>
            </a:r>
            <a:r>
              <a:rPr spc="254" dirty="0"/>
              <a:t>EACH</a:t>
            </a:r>
          </a:p>
        </p:txBody>
      </p:sp>
      <p:sp>
        <p:nvSpPr>
          <p:cNvPr id="4" name="object 4"/>
          <p:cNvSpPr txBox="1"/>
          <p:nvPr/>
        </p:nvSpPr>
        <p:spPr>
          <a:xfrm>
            <a:off x="3144435" y="4042093"/>
            <a:ext cx="524510" cy="330835"/>
          </a:xfrm>
          <a:prstGeom prst="rect">
            <a:avLst/>
          </a:prstGeom>
        </p:spPr>
        <p:txBody>
          <a:bodyPr vert="horz" wrap="square" lIns="0" tIns="13335" rIns="0" bIns="0" rtlCol="0">
            <a:spAutoFit/>
          </a:bodyPr>
          <a:lstStyle/>
          <a:p>
            <a:pPr marL="12700">
              <a:lnSpc>
                <a:spcPct val="100000"/>
              </a:lnSpc>
              <a:spcBef>
                <a:spcPts val="105"/>
              </a:spcBef>
            </a:pPr>
            <a:r>
              <a:rPr sz="2000" spc="75" dirty="0">
                <a:solidFill>
                  <a:srgbClr val="EBEBEB"/>
                </a:solidFill>
                <a:latin typeface="Cambria"/>
                <a:cs typeface="Cambria"/>
              </a:rPr>
              <a:t>Out:</a:t>
            </a:r>
            <a:endParaRPr sz="2000" dirty="0">
              <a:latin typeface="Cambria"/>
              <a:cs typeface="Cambria"/>
            </a:endParaRPr>
          </a:p>
        </p:txBody>
      </p:sp>
      <p:pic>
        <p:nvPicPr>
          <p:cNvPr id="5" name="object 5"/>
          <p:cNvPicPr/>
          <p:nvPr/>
        </p:nvPicPr>
        <p:blipFill>
          <a:blip r:embed="rId3" cstate="print"/>
          <a:stretch>
            <a:fillRect/>
          </a:stretch>
        </p:blipFill>
        <p:spPr>
          <a:xfrm>
            <a:off x="3119626" y="2098548"/>
            <a:ext cx="6481573" cy="1559052"/>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271896" y="657225"/>
            <a:ext cx="1738504" cy="574040"/>
          </a:xfrm>
          <a:prstGeom prst="rect">
            <a:avLst/>
          </a:prstGeom>
        </p:spPr>
        <p:txBody>
          <a:bodyPr vert="horz" wrap="square" lIns="0" tIns="12700" rIns="0" bIns="0" rtlCol="0">
            <a:spAutoFit/>
          </a:bodyPr>
          <a:lstStyle/>
          <a:p>
            <a:pPr marL="12700">
              <a:lnSpc>
                <a:spcPct val="100000"/>
              </a:lnSpc>
              <a:spcBef>
                <a:spcPts val="100"/>
              </a:spcBef>
            </a:pPr>
            <a:r>
              <a:rPr sz="3600" dirty="0"/>
              <a:t>ENUM</a:t>
            </a:r>
          </a:p>
        </p:txBody>
      </p:sp>
      <p:sp>
        <p:nvSpPr>
          <p:cNvPr id="3" name="object 3"/>
          <p:cNvSpPr txBox="1"/>
          <p:nvPr/>
        </p:nvSpPr>
        <p:spPr>
          <a:xfrm>
            <a:off x="76200" y="1514983"/>
            <a:ext cx="10911255" cy="2088649"/>
          </a:xfrm>
          <a:prstGeom prst="rect">
            <a:avLst/>
          </a:prstGeom>
        </p:spPr>
        <p:txBody>
          <a:bodyPr vert="horz" wrap="square" lIns="0" tIns="12065" rIns="0" bIns="0" rtlCol="0">
            <a:spAutoFit/>
          </a:bodyPr>
          <a:lstStyle/>
          <a:p>
            <a:pPr marL="12700" algn="l">
              <a:lnSpc>
                <a:spcPct val="100000"/>
              </a:lnSpc>
              <a:spcBef>
                <a:spcPts val="95"/>
              </a:spcBef>
            </a:pPr>
            <a:r>
              <a:rPr sz="1600" spc="65" dirty="0">
                <a:solidFill>
                  <a:srgbClr val="FFFFFF"/>
                </a:solidFill>
                <a:latin typeface="Cambria"/>
                <a:cs typeface="Cambria"/>
              </a:rPr>
              <a:t>An</a:t>
            </a:r>
            <a:r>
              <a:rPr sz="1600" spc="50" dirty="0">
                <a:solidFill>
                  <a:srgbClr val="FFFFFF"/>
                </a:solidFill>
                <a:latin typeface="Cambria"/>
                <a:cs typeface="Cambria"/>
              </a:rPr>
              <a:t> </a:t>
            </a:r>
            <a:r>
              <a:rPr sz="1600" spc="35" dirty="0">
                <a:solidFill>
                  <a:srgbClr val="FFFFFF"/>
                </a:solidFill>
                <a:latin typeface="Cambria"/>
                <a:cs typeface="Cambria"/>
              </a:rPr>
              <a:t>Enum</a:t>
            </a:r>
            <a:r>
              <a:rPr sz="1600" spc="60" dirty="0">
                <a:solidFill>
                  <a:srgbClr val="FFFFFF"/>
                </a:solidFill>
                <a:latin typeface="Cambria"/>
                <a:cs typeface="Cambria"/>
              </a:rPr>
              <a:t> </a:t>
            </a:r>
            <a:r>
              <a:rPr sz="1600" spc="30" dirty="0">
                <a:solidFill>
                  <a:srgbClr val="FFFFFF"/>
                </a:solidFill>
                <a:latin typeface="Cambria"/>
                <a:cs typeface="Cambria"/>
              </a:rPr>
              <a:t>is</a:t>
            </a:r>
            <a:r>
              <a:rPr sz="1600" spc="55" dirty="0">
                <a:solidFill>
                  <a:srgbClr val="FFFFFF"/>
                </a:solidFill>
                <a:latin typeface="Cambria"/>
                <a:cs typeface="Cambria"/>
              </a:rPr>
              <a:t> </a:t>
            </a:r>
            <a:r>
              <a:rPr sz="1600" spc="65" dirty="0">
                <a:solidFill>
                  <a:srgbClr val="FFFFFF"/>
                </a:solidFill>
                <a:latin typeface="Cambria"/>
                <a:cs typeface="Cambria"/>
              </a:rPr>
              <a:t>a</a:t>
            </a:r>
            <a:r>
              <a:rPr sz="1600" spc="60" dirty="0">
                <a:solidFill>
                  <a:srgbClr val="FFFFFF"/>
                </a:solidFill>
                <a:latin typeface="Cambria"/>
                <a:cs typeface="Cambria"/>
              </a:rPr>
              <a:t> </a:t>
            </a:r>
            <a:r>
              <a:rPr sz="1600" spc="70" dirty="0">
                <a:solidFill>
                  <a:srgbClr val="FFFFFF"/>
                </a:solidFill>
                <a:latin typeface="Cambria"/>
                <a:cs typeface="Cambria"/>
              </a:rPr>
              <a:t>special</a:t>
            </a:r>
            <a:r>
              <a:rPr sz="1600" spc="65" dirty="0">
                <a:solidFill>
                  <a:srgbClr val="FFFFFF"/>
                </a:solidFill>
                <a:latin typeface="Cambria"/>
                <a:cs typeface="Cambria"/>
              </a:rPr>
              <a:t> </a:t>
            </a:r>
            <a:r>
              <a:rPr sz="1600" spc="45" dirty="0">
                <a:solidFill>
                  <a:srgbClr val="FFFFFF"/>
                </a:solidFill>
                <a:latin typeface="Cambria"/>
                <a:cs typeface="Cambria"/>
              </a:rPr>
              <a:t>"class"</a:t>
            </a:r>
            <a:r>
              <a:rPr sz="1600" spc="65" dirty="0">
                <a:solidFill>
                  <a:srgbClr val="FFFFFF"/>
                </a:solidFill>
                <a:latin typeface="Cambria"/>
                <a:cs typeface="Cambria"/>
              </a:rPr>
              <a:t> </a:t>
            </a:r>
            <a:r>
              <a:rPr sz="1600" spc="-10" dirty="0">
                <a:solidFill>
                  <a:srgbClr val="FFFFFF"/>
                </a:solidFill>
                <a:latin typeface="Cambria"/>
                <a:cs typeface="Cambria"/>
              </a:rPr>
              <a:t>that</a:t>
            </a:r>
            <a:r>
              <a:rPr sz="1600" spc="75" dirty="0">
                <a:solidFill>
                  <a:srgbClr val="FFFFFF"/>
                </a:solidFill>
                <a:latin typeface="Cambria"/>
                <a:cs typeface="Cambria"/>
              </a:rPr>
              <a:t> </a:t>
            </a:r>
            <a:r>
              <a:rPr sz="1600" spc="30" dirty="0">
                <a:solidFill>
                  <a:srgbClr val="FFFFFF"/>
                </a:solidFill>
                <a:latin typeface="Cambria"/>
                <a:cs typeface="Cambria"/>
              </a:rPr>
              <a:t>represents</a:t>
            </a:r>
            <a:r>
              <a:rPr sz="1600" spc="85" dirty="0">
                <a:solidFill>
                  <a:srgbClr val="FFFFFF"/>
                </a:solidFill>
                <a:latin typeface="Cambria"/>
                <a:cs typeface="Cambria"/>
              </a:rPr>
              <a:t> </a:t>
            </a:r>
            <a:r>
              <a:rPr sz="1600" spc="65" dirty="0">
                <a:solidFill>
                  <a:srgbClr val="FFFFFF"/>
                </a:solidFill>
                <a:latin typeface="Cambria"/>
                <a:cs typeface="Cambria"/>
              </a:rPr>
              <a:t>a</a:t>
            </a:r>
            <a:r>
              <a:rPr sz="1600" spc="50" dirty="0">
                <a:solidFill>
                  <a:srgbClr val="FFFFFF"/>
                </a:solidFill>
                <a:latin typeface="Cambria"/>
                <a:cs typeface="Cambria"/>
              </a:rPr>
              <a:t> </a:t>
            </a:r>
            <a:r>
              <a:rPr sz="1600" spc="60" dirty="0">
                <a:solidFill>
                  <a:srgbClr val="FFFFFF"/>
                </a:solidFill>
                <a:latin typeface="Cambria"/>
                <a:cs typeface="Cambria"/>
              </a:rPr>
              <a:t>group </a:t>
            </a:r>
            <a:r>
              <a:rPr sz="1600" spc="20" dirty="0">
                <a:solidFill>
                  <a:srgbClr val="FFFFFF"/>
                </a:solidFill>
                <a:latin typeface="Cambria"/>
                <a:cs typeface="Cambria"/>
              </a:rPr>
              <a:t>of</a:t>
            </a:r>
            <a:r>
              <a:rPr sz="1600" spc="55" dirty="0">
                <a:solidFill>
                  <a:srgbClr val="FFFFFF"/>
                </a:solidFill>
                <a:latin typeface="Cambria"/>
                <a:cs typeface="Cambria"/>
              </a:rPr>
              <a:t> </a:t>
            </a:r>
            <a:r>
              <a:rPr sz="1600" spc="25" dirty="0">
                <a:solidFill>
                  <a:srgbClr val="FFFFFF"/>
                </a:solidFill>
                <a:latin typeface="Cambria"/>
                <a:cs typeface="Cambria"/>
              </a:rPr>
              <a:t>constants</a:t>
            </a:r>
            <a:r>
              <a:rPr sz="1600" spc="95" dirty="0">
                <a:solidFill>
                  <a:srgbClr val="FFFFFF"/>
                </a:solidFill>
                <a:latin typeface="Cambria"/>
                <a:cs typeface="Cambria"/>
              </a:rPr>
              <a:t> </a:t>
            </a:r>
            <a:r>
              <a:rPr sz="1600" spc="70" dirty="0">
                <a:solidFill>
                  <a:srgbClr val="FFFFFF"/>
                </a:solidFill>
                <a:latin typeface="Cambria"/>
                <a:cs typeface="Cambria"/>
              </a:rPr>
              <a:t>(unchangeable</a:t>
            </a:r>
            <a:r>
              <a:rPr sz="1600" spc="75" dirty="0">
                <a:solidFill>
                  <a:srgbClr val="FFFFFF"/>
                </a:solidFill>
                <a:latin typeface="Cambria"/>
                <a:cs typeface="Cambria"/>
              </a:rPr>
              <a:t> </a:t>
            </a:r>
            <a:r>
              <a:rPr sz="1600" spc="65" dirty="0">
                <a:solidFill>
                  <a:srgbClr val="FFFFFF"/>
                </a:solidFill>
                <a:latin typeface="Cambria"/>
                <a:cs typeface="Cambria"/>
              </a:rPr>
              <a:t>variables,</a:t>
            </a:r>
            <a:r>
              <a:rPr sz="1600" spc="-80" dirty="0">
                <a:solidFill>
                  <a:srgbClr val="FFFFFF"/>
                </a:solidFill>
                <a:latin typeface="Cambria"/>
                <a:cs typeface="Cambria"/>
              </a:rPr>
              <a:t> </a:t>
            </a:r>
            <a:r>
              <a:rPr sz="1600" spc="50" dirty="0">
                <a:solidFill>
                  <a:srgbClr val="FFFFFF"/>
                </a:solidFill>
                <a:latin typeface="Cambria"/>
                <a:cs typeface="Cambria"/>
              </a:rPr>
              <a:t>like</a:t>
            </a:r>
            <a:r>
              <a:rPr sz="1600" spc="30" dirty="0">
                <a:solidFill>
                  <a:srgbClr val="FFFFFF"/>
                </a:solidFill>
                <a:latin typeface="Cambria"/>
                <a:cs typeface="Cambria"/>
              </a:rPr>
              <a:t> </a:t>
            </a:r>
            <a:r>
              <a:rPr sz="1600" spc="25" dirty="0">
                <a:solidFill>
                  <a:srgbClr val="FFFFFF"/>
                </a:solidFill>
                <a:latin typeface="Cambria"/>
                <a:cs typeface="Cambria"/>
              </a:rPr>
              <a:t>final</a:t>
            </a:r>
            <a:r>
              <a:rPr sz="1600" spc="45" dirty="0">
                <a:solidFill>
                  <a:srgbClr val="FFFFFF"/>
                </a:solidFill>
                <a:latin typeface="Cambria"/>
                <a:cs typeface="Cambria"/>
              </a:rPr>
              <a:t> </a:t>
            </a:r>
            <a:r>
              <a:rPr sz="1600" spc="60" dirty="0">
                <a:solidFill>
                  <a:srgbClr val="FFFFFF"/>
                </a:solidFill>
                <a:latin typeface="Cambria"/>
                <a:cs typeface="Cambria"/>
              </a:rPr>
              <a:t>variables).</a:t>
            </a:r>
            <a:endParaRPr sz="1600" dirty="0">
              <a:latin typeface="Cambria"/>
              <a:cs typeface="Cambria"/>
            </a:endParaRPr>
          </a:p>
          <a:p>
            <a:pPr algn="l">
              <a:lnSpc>
                <a:spcPct val="100000"/>
              </a:lnSpc>
            </a:pPr>
            <a:endParaRPr sz="1800" dirty="0">
              <a:latin typeface="Cambria"/>
              <a:cs typeface="Cambria"/>
            </a:endParaRPr>
          </a:p>
          <a:p>
            <a:pPr marL="12700" marR="432434" algn="l">
              <a:lnSpc>
                <a:spcPct val="120000"/>
              </a:lnSpc>
            </a:pPr>
            <a:endParaRPr lang="he-IL" sz="1850" dirty="0">
              <a:latin typeface="Cambria"/>
              <a:cs typeface="Cambria"/>
            </a:endParaRPr>
          </a:p>
          <a:p>
            <a:pPr marL="12700" marR="432434" algn="l">
              <a:lnSpc>
                <a:spcPct val="120000"/>
              </a:lnSpc>
            </a:pPr>
            <a:r>
              <a:rPr sz="1600" spc="-35" dirty="0">
                <a:solidFill>
                  <a:srgbClr val="FFFFFF"/>
                </a:solidFill>
                <a:latin typeface="Cambria"/>
                <a:cs typeface="Cambria"/>
              </a:rPr>
              <a:t>To</a:t>
            </a:r>
            <a:r>
              <a:rPr sz="1600" spc="40" dirty="0">
                <a:solidFill>
                  <a:srgbClr val="FFFFFF"/>
                </a:solidFill>
                <a:latin typeface="Cambria"/>
                <a:cs typeface="Cambria"/>
              </a:rPr>
              <a:t> </a:t>
            </a:r>
            <a:r>
              <a:rPr sz="1600" spc="45" dirty="0">
                <a:solidFill>
                  <a:srgbClr val="FFFFFF"/>
                </a:solidFill>
                <a:latin typeface="Cambria"/>
                <a:cs typeface="Cambria"/>
              </a:rPr>
              <a:t>create</a:t>
            </a:r>
            <a:r>
              <a:rPr sz="1600" spc="70" dirty="0">
                <a:solidFill>
                  <a:srgbClr val="FFFFFF"/>
                </a:solidFill>
                <a:latin typeface="Cambria"/>
                <a:cs typeface="Cambria"/>
              </a:rPr>
              <a:t> </a:t>
            </a:r>
            <a:r>
              <a:rPr sz="1600" spc="40" dirty="0">
                <a:solidFill>
                  <a:srgbClr val="FFFFFF"/>
                </a:solidFill>
                <a:latin typeface="Cambria"/>
                <a:cs typeface="Cambria"/>
              </a:rPr>
              <a:t>an</a:t>
            </a:r>
            <a:r>
              <a:rPr sz="1600" spc="50" dirty="0">
                <a:solidFill>
                  <a:srgbClr val="FFFFFF"/>
                </a:solidFill>
                <a:latin typeface="Cambria"/>
                <a:cs typeface="Cambria"/>
              </a:rPr>
              <a:t> </a:t>
            </a:r>
            <a:r>
              <a:rPr sz="1600" spc="55" dirty="0">
                <a:solidFill>
                  <a:srgbClr val="FFFFFF"/>
                </a:solidFill>
                <a:latin typeface="Cambria"/>
                <a:cs typeface="Cambria"/>
              </a:rPr>
              <a:t>Enum,</a:t>
            </a:r>
            <a:r>
              <a:rPr sz="1600" spc="-75" dirty="0">
                <a:solidFill>
                  <a:srgbClr val="FFFFFF"/>
                </a:solidFill>
                <a:latin typeface="Cambria"/>
                <a:cs typeface="Cambria"/>
              </a:rPr>
              <a:t> </a:t>
            </a:r>
            <a:r>
              <a:rPr sz="1600" spc="60" dirty="0">
                <a:solidFill>
                  <a:srgbClr val="FFFFFF"/>
                </a:solidFill>
                <a:latin typeface="Cambria"/>
                <a:cs typeface="Cambria"/>
              </a:rPr>
              <a:t>use</a:t>
            </a:r>
            <a:r>
              <a:rPr sz="1600" spc="55" dirty="0">
                <a:solidFill>
                  <a:srgbClr val="FFFFFF"/>
                </a:solidFill>
                <a:latin typeface="Cambria"/>
                <a:cs typeface="Cambria"/>
              </a:rPr>
              <a:t> </a:t>
            </a:r>
            <a:r>
              <a:rPr sz="1600" spc="35" dirty="0">
                <a:solidFill>
                  <a:srgbClr val="FFFFFF"/>
                </a:solidFill>
                <a:latin typeface="Cambria"/>
                <a:cs typeface="Cambria"/>
              </a:rPr>
              <a:t>the</a:t>
            </a:r>
            <a:r>
              <a:rPr sz="1600" spc="45" dirty="0">
                <a:solidFill>
                  <a:srgbClr val="FFFFFF"/>
                </a:solidFill>
                <a:latin typeface="Cambria"/>
                <a:cs typeface="Cambria"/>
              </a:rPr>
              <a:t> </a:t>
            </a:r>
            <a:r>
              <a:rPr sz="1600" spc="35" dirty="0">
                <a:solidFill>
                  <a:srgbClr val="FFFFFF"/>
                </a:solidFill>
                <a:latin typeface="Cambria"/>
                <a:cs typeface="Cambria"/>
              </a:rPr>
              <a:t>Enum</a:t>
            </a:r>
            <a:r>
              <a:rPr sz="1600" spc="55" dirty="0">
                <a:solidFill>
                  <a:srgbClr val="FFFFFF"/>
                </a:solidFill>
                <a:latin typeface="Cambria"/>
                <a:cs typeface="Cambria"/>
              </a:rPr>
              <a:t> </a:t>
            </a:r>
            <a:r>
              <a:rPr sz="1600" spc="30" dirty="0">
                <a:solidFill>
                  <a:srgbClr val="FFFFFF"/>
                </a:solidFill>
                <a:latin typeface="Cambria"/>
                <a:cs typeface="Cambria"/>
              </a:rPr>
              <a:t>keyword</a:t>
            </a:r>
            <a:r>
              <a:rPr sz="1600" spc="50" dirty="0">
                <a:solidFill>
                  <a:srgbClr val="FFFFFF"/>
                </a:solidFill>
                <a:latin typeface="Cambria"/>
                <a:cs typeface="Cambria"/>
              </a:rPr>
              <a:t> </a:t>
            </a:r>
            <a:r>
              <a:rPr sz="1600" spc="40" dirty="0">
                <a:solidFill>
                  <a:srgbClr val="FFFFFF"/>
                </a:solidFill>
                <a:latin typeface="Cambria"/>
                <a:cs typeface="Cambria"/>
              </a:rPr>
              <a:t>(instead</a:t>
            </a:r>
            <a:r>
              <a:rPr sz="1600" spc="50" dirty="0">
                <a:solidFill>
                  <a:srgbClr val="FFFFFF"/>
                </a:solidFill>
                <a:latin typeface="Cambria"/>
                <a:cs typeface="Cambria"/>
              </a:rPr>
              <a:t> </a:t>
            </a:r>
            <a:r>
              <a:rPr sz="1600" spc="20" dirty="0">
                <a:solidFill>
                  <a:srgbClr val="FFFFFF"/>
                </a:solidFill>
                <a:latin typeface="Cambria"/>
                <a:cs typeface="Cambria"/>
              </a:rPr>
              <a:t>of</a:t>
            </a:r>
            <a:r>
              <a:rPr sz="1600" spc="50" dirty="0">
                <a:solidFill>
                  <a:srgbClr val="FFFFFF"/>
                </a:solidFill>
                <a:latin typeface="Cambria"/>
                <a:cs typeface="Cambria"/>
              </a:rPr>
              <a:t> </a:t>
            </a:r>
            <a:r>
              <a:rPr sz="1600" spc="60" dirty="0">
                <a:solidFill>
                  <a:srgbClr val="FFFFFF"/>
                </a:solidFill>
                <a:latin typeface="Cambria"/>
                <a:cs typeface="Cambria"/>
              </a:rPr>
              <a:t>class</a:t>
            </a:r>
            <a:r>
              <a:rPr sz="1600" spc="55" dirty="0">
                <a:solidFill>
                  <a:srgbClr val="FFFFFF"/>
                </a:solidFill>
                <a:latin typeface="Cambria"/>
                <a:cs typeface="Cambria"/>
              </a:rPr>
              <a:t> </a:t>
            </a:r>
            <a:r>
              <a:rPr sz="1600" spc="30" dirty="0">
                <a:solidFill>
                  <a:srgbClr val="FFFFFF"/>
                </a:solidFill>
                <a:latin typeface="Cambria"/>
                <a:cs typeface="Cambria"/>
              </a:rPr>
              <a:t>or</a:t>
            </a:r>
            <a:r>
              <a:rPr sz="1600" spc="50" dirty="0">
                <a:solidFill>
                  <a:srgbClr val="FFFFFF"/>
                </a:solidFill>
                <a:latin typeface="Cambria"/>
                <a:cs typeface="Cambria"/>
              </a:rPr>
              <a:t> interface),</a:t>
            </a:r>
            <a:r>
              <a:rPr sz="1600" spc="-75" dirty="0">
                <a:solidFill>
                  <a:srgbClr val="FFFFFF"/>
                </a:solidFill>
                <a:latin typeface="Cambria"/>
                <a:cs typeface="Cambria"/>
              </a:rPr>
              <a:t> </a:t>
            </a:r>
            <a:r>
              <a:rPr sz="1600" spc="65" dirty="0">
                <a:solidFill>
                  <a:srgbClr val="FFFFFF"/>
                </a:solidFill>
                <a:latin typeface="Cambria"/>
                <a:cs typeface="Cambria"/>
              </a:rPr>
              <a:t>and</a:t>
            </a:r>
            <a:r>
              <a:rPr sz="1600" spc="50" dirty="0">
                <a:solidFill>
                  <a:srgbClr val="FFFFFF"/>
                </a:solidFill>
                <a:latin typeface="Cambria"/>
                <a:cs typeface="Cambria"/>
              </a:rPr>
              <a:t> </a:t>
            </a:r>
            <a:r>
              <a:rPr sz="1600" spc="55" dirty="0">
                <a:solidFill>
                  <a:srgbClr val="FFFFFF"/>
                </a:solidFill>
                <a:latin typeface="Cambria"/>
                <a:cs typeface="Cambria"/>
              </a:rPr>
              <a:t>separate</a:t>
            </a:r>
            <a:r>
              <a:rPr sz="1600" spc="65" dirty="0">
                <a:solidFill>
                  <a:srgbClr val="FFFFFF"/>
                </a:solidFill>
                <a:latin typeface="Cambria"/>
                <a:cs typeface="Cambria"/>
              </a:rPr>
              <a:t> </a:t>
            </a:r>
            <a:r>
              <a:rPr sz="1600" spc="35" dirty="0">
                <a:solidFill>
                  <a:srgbClr val="FFFFFF"/>
                </a:solidFill>
                <a:latin typeface="Cambria"/>
                <a:cs typeface="Cambria"/>
              </a:rPr>
              <a:t>the</a:t>
            </a:r>
            <a:r>
              <a:rPr sz="1600" spc="45" dirty="0">
                <a:solidFill>
                  <a:srgbClr val="FFFFFF"/>
                </a:solidFill>
                <a:latin typeface="Cambria"/>
                <a:cs typeface="Cambria"/>
              </a:rPr>
              <a:t> </a:t>
            </a:r>
            <a:r>
              <a:rPr sz="1600" spc="25" dirty="0">
                <a:solidFill>
                  <a:srgbClr val="FFFFFF"/>
                </a:solidFill>
                <a:latin typeface="Cambria"/>
                <a:cs typeface="Cambria"/>
              </a:rPr>
              <a:t>constants</a:t>
            </a:r>
            <a:r>
              <a:rPr sz="1600" spc="75" dirty="0">
                <a:solidFill>
                  <a:srgbClr val="FFFFFF"/>
                </a:solidFill>
                <a:latin typeface="Cambria"/>
                <a:cs typeface="Cambria"/>
              </a:rPr>
              <a:t> </a:t>
            </a:r>
            <a:r>
              <a:rPr sz="1600" spc="-5" dirty="0">
                <a:solidFill>
                  <a:srgbClr val="FFFFFF"/>
                </a:solidFill>
                <a:latin typeface="Cambria"/>
                <a:cs typeface="Cambria"/>
              </a:rPr>
              <a:t>with</a:t>
            </a:r>
            <a:r>
              <a:rPr sz="1600" spc="50" dirty="0">
                <a:solidFill>
                  <a:srgbClr val="FFFFFF"/>
                </a:solidFill>
                <a:latin typeface="Cambria"/>
                <a:cs typeface="Cambria"/>
              </a:rPr>
              <a:t> </a:t>
            </a:r>
            <a:r>
              <a:rPr sz="1600" spc="65" dirty="0">
                <a:solidFill>
                  <a:srgbClr val="FFFFFF"/>
                </a:solidFill>
                <a:latin typeface="Cambria"/>
                <a:cs typeface="Cambria"/>
              </a:rPr>
              <a:t>a </a:t>
            </a:r>
            <a:r>
              <a:rPr sz="1600" spc="-335" dirty="0">
                <a:solidFill>
                  <a:srgbClr val="FFFFFF"/>
                </a:solidFill>
                <a:latin typeface="Cambria"/>
                <a:cs typeface="Cambria"/>
              </a:rPr>
              <a:t> </a:t>
            </a:r>
            <a:r>
              <a:rPr sz="1600" spc="75" dirty="0">
                <a:solidFill>
                  <a:srgbClr val="FFFFFF"/>
                </a:solidFill>
                <a:latin typeface="Cambria"/>
                <a:cs typeface="Cambria"/>
              </a:rPr>
              <a:t>comma.</a:t>
            </a:r>
            <a:r>
              <a:rPr sz="1600" spc="-65" dirty="0">
                <a:solidFill>
                  <a:srgbClr val="FFFFFF"/>
                </a:solidFill>
                <a:latin typeface="Cambria"/>
                <a:cs typeface="Cambria"/>
              </a:rPr>
              <a:t> </a:t>
            </a:r>
            <a:r>
              <a:rPr sz="1600" spc="45" dirty="0">
                <a:solidFill>
                  <a:srgbClr val="FFFFFF"/>
                </a:solidFill>
                <a:latin typeface="Cambria"/>
                <a:cs typeface="Cambria"/>
              </a:rPr>
              <a:t>Note</a:t>
            </a:r>
            <a:r>
              <a:rPr sz="1600" spc="50" dirty="0">
                <a:solidFill>
                  <a:srgbClr val="FFFFFF"/>
                </a:solidFill>
                <a:latin typeface="Cambria"/>
                <a:cs typeface="Cambria"/>
              </a:rPr>
              <a:t> </a:t>
            </a:r>
            <a:r>
              <a:rPr sz="1600" spc="-10" dirty="0">
                <a:solidFill>
                  <a:srgbClr val="FFFFFF"/>
                </a:solidFill>
                <a:latin typeface="Cambria"/>
                <a:cs typeface="Cambria"/>
              </a:rPr>
              <a:t>that</a:t>
            </a:r>
            <a:r>
              <a:rPr sz="1600" spc="50" dirty="0">
                <a:solidFill>
                  <a:srgbClr val="FFFFFF"/>
                </a:solidFill>
                <a:latin typeface="Cambria"/>
                <a:cs typeface="Cambria"/>
              </a:rPr>
              <a:t> </a:t>
            </a:r>
            <a:r>
              <a:rPr sz="1600" spc="30" dirty="0">
                <a:solidFill>
                  <a:srgbClr val="FFFFFF"/>
                </a:solidFill>
                <a:latin typeface="Cambria"/>
                <a:cs typeface="Cambria"/>
              </a:rPr>
              <a:t>they</a:t>
            </a:r>
            <a:r>
              <a:rPr sz="1600" spc="55" dirty="0">
                <a:solidFill>
                  <a:srgbClr val="FFFFFF"/>
                </a:solidFill>
                <a:latin typeface="Cambria"/>
                <a:cs typeface="Cambria"/>
              </a:rPr>
              <a:t> </a:t>
            </a:r>
            <a:r>
              <a:rPr sz="1600" spc="45" dirty="0">
                <a:solidFill>
                  <a:srgbClr val="FFFFFF"/>
                </a:solidFill>
                <a:latin typeface="Cambria"/>
                <a:cs typeface="Cambria"/>
              </a:rPr>
              <a:t>should</a:t>
            </a:r>
            <a:r>
              <a:rPr sz="1600" spc="50" dirty="0">
                <a:solidFill>
                  <a:srgbClr val="FFFFFF"/>
                </a:solidFill>
                <a:latin typeface="Cambria"/>
                <a:cs typeface="Cambria"/>
              </a:rPr>
              <a:t> </a:t>
            </a:r>
            <a:r>
              <a:rPr sz="1600" spc="140" dirty="0">
                <a:solidFill>
                  <a:srgbClr val="FFFFFF"/>
                </a:solidFill>
                <a:latin typeface="Cambria"/>
                <a:cs typeface="Cambria"/>
              </a:rPr>
              <a:t>be</a:t>
            </a:r>
            <a:r>
              <a:rPr sz="1600" spc="50" dirty="0">
                <a:solidFill>
                  <a:srgbClr val="FFFFFF"/>
                </a:solidFill>
                <a:latin typeface="Cambria"/>
                <a:cs typeface="Cambria"/>
              </a:rPr>
              <a:t> </a:t>
            </a:r>
            <a:r>
              <a:rPr sz="1600" spc="20" dirty="0">
                <a:solidFill>
                  <a:srgbClr val="FFFFFF"/>
                </a:solidFill>
                <a:latin typeface="Cambria"/>
                <a:cs typeface="Cambria"/>
              </a:rPr>
              <a:t>in</a:t>
            </a:r>
            <a:r>
              <a:rPr sz="1600" spc="45" dirty="0">
                <a:solidFill>
                  <a:srgbClr val="FFFFFF"/>
                </a:solidFill>
                <a:latin typeface="Cambria"/>
                <a:cs typeface="Cambria"/>
              </a:rPr>
              <a:t> </a:t>
            </a:r>
            <a:r>
              <a:rPr sz="1600" spc="70" dirty="0">
                <a:solidFill>
                  <a:srgbClr val="FFFFFF"/>
                </a:solidFill>
                <a:latin typeface="Cambria"/>
                <a:cs typeface="Cambria"/>
              </a:rPr>
              <a:t>uppercase</a:t>
            </a:r>
            <a:r>
              <a:rPr sz="1600" spc="65" dirty="0">
                <a:solidFill>
                  <a:srgbClr val="FFFFFF"/>
                </a:solidFill>
                <a:latin typeface="Cambria"/>
                <a:cs typeface="Cambria"/>
              </a:rPr>
              <a:t> </a:t>
            </a:r>
            <a:r>
              <a:rPr sz="1600" spc="30" dirty="0">
                <a:solidFill>
                  <a:srgbClr val="FFFFFF"/>
                </a:solidFill>
                <a:latin typeface="Cambria"/>
                <a:cs typeface="Cambria"/>
              </a:rPr>
              <a:t>letters:</a:t>
            </a:r>
            <a:endParaRPr sz="1600" dirty="0">
              <a:latin typeface="Cambria"/>
              <a:cs typeface="Cambria"/>
            </a:endParaRPr>
          </a:p>
          <a:p>
            <a:pPr algn="l">
              <a:lnSpc>
                <a:spcPct val="100000"/>
              </a:lnSpc>
            </a:pPr>
            <a:endParaRPr sz="1800" dirty="0">
              <a:latin typeface="Cambria"/>
              <a:cs typeface="Cambria"/>
            </a:endParaRPr>
          </a:p>
          <a:p>
            <a:pPr algn="l">
              <a:lnSpc>
                <a:spcPct val="100000"/>
              </a:lnSpc>
              <a:spcBef>
                <a:spcPts val="50"/>
              </a:spcBef>
            </a:pPr>
            <a:endParaRPr sz="2150" dirty="0">
              <a:latin typeface="Cambria"/>
              <a:cs typeface="Cambria"/>
            </a:endParaRPr>
          </a:p>
        </p:txBody>
      </p:sp>
      <p:grpSp>
        <p:nvGrpSpPr>
          <p:cNvPr id="4" name="object 4"/>
          <p:cNvGrpSpPr/>
          <p:nvPr/>
        </p:nvGrpSpPr>
        <p:grpSpPr>
          <a:xfrm>
            <a:off x="483108" y="3393947"/>
            <a:ext cx="7762240" cy="2715895"/>
            <a:chOff x="483108" y="3393947"/>
            <a:chExt cx="7762240" cy="2715895"/>
          </a:xfrm>
        </p:grpSpPr>
        <p:pic>
          <p:nvPicPr>
            <p:cNvPr id="5" name="object 5"/>
            <p:cNvPicPr/>
            <p:nvPr/>
          </p:nvPicPr>
          <p:blipFill>
            <a:blip r:embed="rId2" cstate="print"/>
            <a:stretch>
              <a:fillRect/>
            </a:stretch>
          </p:blipFill>
          <p:spPr>
            <a:xfrm>
              <a:off x="4091940" y="3393947"/>
              <a:ext cx="4152900" cy="2715767"/>
            </a:xfrm>
            <a:prstGeom prst="rect">
              <a:avLst/>
            </a:prstGeom>
          </p:spPr>
        </p:pic>
        <p:pic>
          <p:nvPicPr>
            <p:cNvPr id="6" name="object 6"/>
            <p:cNvPicPr/>
            <p:nvPr/>
          </p:nvPicPr>
          <p:blipFill>
            <a:blip r:embed="rId3" cstate="print"/>
            <a:stretch>
              <a:fillRect/>
            </a:stretch>
          </p:blipFill>
          <p:spPr>
            <a:xfrm>
              <a:off x="483108" y="4165091"/>
              <a:ext cx="3140964" cy="1063752"/>
            </a:xfrm>
            <a:prstGeom prst="rect">
              <a:avLst/>
            </a:prstGeom>
          </p:spPr>
        </p:pic>
      </p:gr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627887" y="941832"/>
            <a:ext cx="11212067" cy="5180076"/>
          </a:xfrm>
          <a:prstGeom prst="rect">
            <a:avLst/>
          </a:prstGeom>
        </p:spPr>
      </p:pic>
      <p:sp>
        <p:nvSpPr>
          <p:cNvPr id="3" name="object 3"/>
          <p:cNvSpPr txBox="1">
            <a:spLocks noGrp="1"/>
          </p:cNvSpPr>
          <p:nvPr>
            <p:ph type="title"/>
          </p:nvPr>
        </p:nvSpPr>
        <p:spPr>
          <a:xfrm>
            <a:off x="5271896" y="320751"/>
            <a:ext cx="1324610" cy="574675"/>
          </a:xfrm>
          <a:prstGeom prst="rect">
            <a:avLst/>
          </a:prstGeom>
        </p:spPr>
        <p:txBody>
          <a:bodyPr vert="horz" wrap="square" lIns="0" tIns="12700" rIns="0" bIns="0" rtlCol="0">
            <a:spAutoFit/>
          </a:bodyPr>
          <a:lstStyle/>
          <a:p>
            <a:pPr marL="12700">
              <a:lnSpc>
                <a:spcPct val="100000"/>
              </a:lnSpc>
              <a:spcBef>
                <a:spcPts val="100"/>
              </a:spcBef>
            </a:pPr>
            <a:r>
              <a:rPr sz="3600" dirty="0"/>
              <a:t>ENUM</a:t>
            </a:r>
            <a:endParaRPr sz="360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271896" y="320751"/>
            <a:ext cx="1324610" cy="574675"/>
          </a:xfrm>
          <a:prstGeom prst="rect">
            <a:avLst/>
          </a:prstGeom>
        </p:spPr>
        <p:txBody>
          <a:bodyPr vert="horz" wrap="square" lIns="0" tIns="12700" rIns="0" bIns="0" rtlCol="0">
            <a:spAutoFit/>
          </a:bodyPr>
          <a:lstStyle/>
          <a:p>
            <a:pPr marL="12700">
              <a:lnSpc>
                <a:spcPct val="100000"/>
              </a:lnSpc>
              <a:spcBef>
                <a:spcPts val="100"/>
              </a:spcBef>
            </a:pPr>
            <a:r>
              <a:rPr sz="3600" dirty="0"/>
              <a:t>ENUM</a:t>
            </a:r>
            <a:endParaRPr sz="3600"/>
          </a:p>
        </p:txBody>
      </p:sp>
      <p:pic>
        <p:nvPicPr>
          <p:cNvPr id="3" name="object 3"/>
          <p:cNvPicPr/>
          <p:nvPr/>
        </p:nvPicPr>
        <p:blipFill>
          <a:blip r:embed="rId2" cstate="print"/>
          <a:stretch>
            <a:fillRect/>
          </a:stretch>
        </p:blipFill>
        <p:spPr>
          <a:xfrm>
            <a:off x="2020823" y="873252"/>
            <a:ext cx="7720583" cy="5352288"/>
          </a:xfrm>
          <a:prstGeom prst="rect">
            <a:avLst/>
          </a:prstGeom>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917447"/>
            <a:ext cx="12192000" cy="5941060"/>
            <a:chOff x="0" y="917447"/>
            <a:chExt cx="12192000" cy="5941060"/>
          </a:xfrm>
        </p:grpSpPr>
        <p:pic>
          <p:nvPicPr>
            <p:cNvPr id="3" name="object 3"/>
            <p:cNvPicPr/>
            <p:nvPr/>
          </p:nvPicPr>
          <p:blipFill>
            <a:blip r:embed="rId2" cstate="print"/>
            <a:stretch>
              <a:fillRect/>
            </a:stretch>
          </p:blipFill>
          <p:spPr>
            <a:xfrm>
              <a:off x="1249680" y="917447"/>
              <a:ext cx="7673340" cy="4320540"/>
            </a:xfrm>
            <a:prstGeom prst="rect">
              <a:avLst/>
            </a:prstGeom>
          </p:spPr>
        </p:pic>
        <p:pic>
          <p:nvPicPr>
            <p:cNvPr id="4" name="object 4"/>
            <p:cNvPicPr/>
            <p:nvPr/>
          </p:nvPicPr>
          <p:blipFill>
            <a:blip r:embed="rId3" cstate="print"/>
            <a:stretch>
              <a:fillRect/>
            </a:stretch>
          </p:blipFill>
          <p:spPr>
            <a:xfrm>
              <a:off x="1249680" y="5384291"/>
              <a:ext cx="7699248" cy="1293876"/>
            </a:xfrm>
            <a:prstGeom prst="rect">
              <a:avLst/>
            </a:prstGeom>
          </p:spPr>
        </p:pic>
      </p:grpSp>
      <p:sp>
        <p:nvSpPr>
          <p:cNvPr id="5" name="object 5"/>
          <p:cNvSpPr txBox="1">
            <a:spLocks noGrp="1"/>
          </p:cNvSpPr>
          <p:nvPr>
            <p:ph type="title"/>
          </p:nvPr>
        </p:nvSpPr>
        <p:spPr>
          <a:xfrm>
            <a:off x="5271896" y="199466"/>
            <a:ext cx="1324610" cy="574675"/>
          </a:xfrm>
          <a:prstGeom prst="rect">
            <a:avLst/>
          </a:prstGeom>
        </p:spPr>
        <p:txBody>
          <a:bodyPr vert="horz" wrap="square" lIns="0" tIns="12700" rIns="0" bIns="0" rtlCol="0">
            <a:spAutoFit/>
          </a:bodyPr>
          <a:lstStyle/>
          <a:p>
            <a:pPr marL="12700">
              <a:lnSpc>
                <a:spcPct val="100000"/>
              </a:lnSpc>
              <a:spcBef>
                <a:spcPts val="100"/>
              </a:spcBef>
            </a:pPr>
            <a:r>
              <a:rPr sz="3600" dirty="0"/>
              <a:t>ENUM</a:t>
            </a:r>
            <a:endParaRPr sz="36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616688" y="-85060"/>
            <a:ext cx="13301330" cy="7176976"/>
            <a:chOff x="0" y="0"/>
            <a:chExt cx="12192000" cy="6858000"/>
          </a:xfrm>
        </p:grpSpPr>
        <p:sp>
          <p:nvSpPr>
            <p:cNvPr id="3" name="object 3"/>
            <p:cNvSpPr/>
            <p:nvPr/>
          </p:nvSpPr>
          <p:spPr>
            <a:xfrm>
              <a:off x="0" y="6138671"/>
              <a:ext cx="12192000" cy="0"/>
            </a:xfrm>
            <a:custGeom>
              <a:avLst/>
              <a:gdLst/>
              <a:ahLst/>
              <a:cxnLst/>
              <a:rect l="l" t="t" r="r" b="b"/>
              <a:pathLst>
                <a:path w="12192000">
                  <a:moveTo>
                    <a:pt x="0" y="0"/>
                  </a:moveTo>
                  <a:lnTo>
                    <a:pt x="12192000" y="0"/>
                  </a:lnTo>
                </a:path>
              </a:pathLst>
            </a:custGeom>
            <a:ln w="12700">
              <a:solidFill>
                <a:srgbClr val="000000"/>
              </a:solidFill>
            </a:ln>
          </p:spPr>
          <p:txBody>
            <a:bodyPr wrap="square" lIns="0" tIns="0" rIns="0" bIns="0" rtlCol="0"/>
            <a:lstStyle/>
            <a:p>
              <a:endParaRPr/>
            </a:p>
          </p:txBody>
        </p:sp>
        <p:pic>
          <p:nvPicPr>
            <p:cNvPr id="4" name="object 4"/>
            <p:cNvPicPr/>
            <p:nvPr/>
          </p:nvPicPr>
          <p:blipFill>
            <a:blip r:embed="rId2" cstate="print"/>
            <a:stretch>
              <a:fillRect/>
            </a:stretch>
          </p:blipFill>
          <p:spPr>
            <a:xfrm>
              <a:off x="321563" y="0"/>
              <a:ext cx="11548872" cy="6857997"/>
            </a:xfrm>
            <a:prstGeom prst="rect">
              <a:avLst/>
            </a:prstGeom>
          </p:spPr>
        </p:pic>
        <p:pic>
          <p:nvPicPr>
            <p:cNvPr id="5" name="object 5"/>
            <p:cNvPicPr/>
            <p:nvPr/>
          </p:nvPicPr>
          <p:blipFill>
            <a:blip r:embed="rId3" cstate="print"/>
            <a:stretch>
              <a:fillRect/>
            </a:stretch>
          </p:blipFill>
          <p:spPr>
            <a:xfrm>
              <a:off x="502919" y="4611622"/>
              <a:ext cx="4250436" cy="2125978"/>
            </a:xfrm>
            <a:prstGeom prst="rect">
              <a:avLst/>
            </a:prstGeom>
          </p:spPr>
        </p:pic>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446531" y="1356360"/>
            <a:ext cx="4675632" cy="2171700"/>
          </a:xfrm>
          <a:prstGeom prst="rect">
            <a:avLst/>
          </a:prstGeom>
        </p:spPr>
      </p:pic>
      <p:sp>
        <p:nvSpPr>
          <p:cNvPr id="3" name="object 3"/>
          <p:cNvSpPr txBox="1">
            <a:spLocks noGrp="1"/>
          </p:cNvSpPr>
          <p:nvPr>
            <p:ph type="title"/>
          </p:nvPr>
        </p:nvSpPr>
        <p:spPr>
          <a:xfrm>
            <a:off x="5607558" y="1247394"/>
            <a:ext cx="6042660" cy="891540"/>
          </a:xfrm>
          <a:prstGeom prst="rect">
            <a:avLst/>
          </a:prstGeom>
          <a:ln w="19050">
            <a:solidFill>
              <a:srgbClr val="FA8B29"/>
            </a:solidFill>
          </a:ln>
        </p:spPr>
        <p:txBody>
          <a:bodyPr vert="horz" wrap="square" lIns="0" tIns="46990" rIns="0" bIns="0" rtlCol="0">
            <a:spAutoFit/>
          </a:bodyPr>
          <a:lstStyle/>
          <a:p>
            <a:pPr marL="91440" marR="299720">
              <a:lnSpc>
                <a:spcPct val="100000"/>
              </a:lnSpc>
              <a:spcBef>
                <a:spcPts val="370"/>
              </a:spcBef>
            </a:pPr>
            <a:r>
              <a:rPr sz="1200" spc="-5" dirty="0">
                <a:solidFill>
                  <a:srgbClr val="FFFFFF"/>
                </a:solidFill>
                <a:latin typeface="Verdana"/>
                <a:cs typeface="Verdana"/>
              </a:rPr>
              <a:t>The</a:t>
            </a:r>
            <a:r>
              <a:rPr sz="1200" dirty="0">
                <a:solidFill>
                  <a:srgbClr val="FFFFFF"/>
                </a:solidFill>
                <a:latin typeface="Verdana"/>
                <a:cs typeface="Verdana"/>
              </a:rPr>
              <a:t> </a:t>
            </a:r>
            <a:r>
              <a:rPr sz="1200" spc="-15" dirty="0">
                <a:solidFill>
                  <a:srgbClr val="FFFFFF"/>
                </a:solidFill>
                <a:latin typeface="Verdana"/>
                <a:cs typeface="Verdana"/>
              </a:rPr>
              <a:t>Java</a:t>
            </a:r>
            <a:r>
              <a:rPr sz="1200" spc="15" dirty="0">
                <a:solidFill>
                  <a:srgbClr val="FFFFFF"/>
                </a:solidFill>
                <a:latin typeface="Verdana"/>
                <a:cs typeface="Verdana"/>
              </a:rPr>
              <a:t> </a:t>
            </a:r>
            <a:r>
              <a:rPr sz="1200" spc="-5" dirty="0">
                <a:solidFill>
                  <a:srgbClr val="FFFFFF"/>
                </a:solidFill>
                <a:latin typeface="Verdana"/>
                <a:cs typeface="Verdana"/>
              </a:rPr>
              <a:t>programming</a:t>
            </a:r>
            <a:r>
              <a:rPr sz="1200" spc="15" dirty="0">
                <a:solidFill>
                  <a:srgbClr val="FFFFFF"/>
                </a:solidFill>
                <a:latin typeface="Verdana"/>
                <a:cs typeface="Verdana"/>
              </a:rPr>
              <a:t> </a:t>
            </a:r>
            <a:r>
              <a:rPr sz="1200" spc="-5" dirty="0">
                <a:solidFill>
                  <a:srgbClr val="FFFFFF"/>
                </a:solidFill>
                <a:latin typeface="Verdana"/>
                <a:cs typeface="Verdana"/>
              </a:rPr>
              <a:t>language</a:t>
            </a:r>
            <a:r>
              <a:rPr sz="1200" spc="35" dirty="0">
                <a:solidFill>
                  <a:srgbClr val="FFFFFF"/>
                </a:solidFill>
                <a:latin typeface="Verdana"/>
                <a:cs typeface="Verdana"/>
              </a:rPr>
              <a:t> </a:t>
            </a:r>
            <a:r>
              <a:rPr sz="1200" spc="-25" dirty="0">
                <a:solidFill>
                  <a:srgbClr val="FFFFFF"/>
                </a:solidFill>
                <a:latin typeface="Verdana"/>
                <a:cs typeface="Verdana"/>
              </a:rPr>
              <a:t>compiler,</a:t>
            </a:r>
            <a:r>
              <a:rPr sz="1200" spc="10" dirty="0">
                <a:solidFill>
                  <a:srgbClr val="FFFFFF"/>
                </a:solidFill>
                <a:latin typeface="Verdana"/>
                <a:cs typeface="Verdana"/>
              </a:rPr>
              <a:t> </a:t>
            </a:r>
            <a:r>
              <a:rPr sz="1600" spc="-15" dirty="0">
                <a:solidFill>
                  <a:srgbClr val="FFFFFF"/>
                </a:solidFill>
                <a:latin typeface="Verdana"/>
                <a:cs typeface="Verdana"/>
              </a:rPr>
              <a:t>javac</a:t>
            </a:r>
            <a:r>
              <a:rPr sz="1200" spc="-15" dirty="0">
                <a:solidFill>
                  <a:srgbClr val="FFFFFF"/>
                </a:solidFill>
                <a:latin typeface="Verdana"/>
                <a:cs typeface="Verdana"/>
              </a:rPr>
              <a:t>,</a:t>
            </a:r>
            <a:r>
              <a:rPr sz="1200" spc="15" dirty="0">
                <a:solidFill>
                  <a:srgbClr val="FFFFFF"/>
                </a:solidFill>
                <a:latin typeface="Verdana"/>
                <a:cs typeface="Verdana"/>
              </a:rPr>
              <a:t> </a:t>
            </a:r>
            <a:r>
              <a:rPr sz="1200" dirty="0">
                <a:solidFill>
                  <a:srgbClr val="FFFFFF"/>
                </a:solidFill>
                <a:latin typeface="Verdana"/>
                <a:cs typeface="Verdana"/>
              </a:rPr>
              <a:t>reads</a:t>
            </a:r>
            <a:r>
              <a:rPr sz="1200" spc="5" dirty="0">
                <a:solidFill>
                  <a:srgbClr val="FFFFFF"/>
                </a:solidFill>
                <a:latin typeface="Verdana"/>
                <a:cs typeface="Verdana"/>
              </a:rPr>
              <a:t> </a:t>
            </a:r>
            <a:r>
              <a:rPr sz="1200" dirty="0">
                <a:solidFill>
                  <a:srgbClr val="FFFFFF"/>
                </a:solidFill>
                <a:latin typeface="Verdana"/>
                <a:cs typeface="Verdana"/>
              </a:rPr>
              <a:t>source</a:t>
            </a:r>
            <a:r>
              <a:rPr sz="1200" spc="-10" dirty="0">
                <a:solidFill>
                  <a:srgbClr val="FFFFFF"/>
                </a:solidFill>
                <a:latin typeface="Verdana"/>
                <a:cs typeface="Verdana"/>
              </a:rPr>
              <a:t> files </a:t>
            </a:r>
            <a:r>
              <a:rPr sz="1200" spc="-5" dirty="0">
                <a:solidFill>
                  <a:srgbClr val="FFFFFF"/>
                </a:solidFill>
                <a:latin typeface="Verdana"/>
                <a:cs typeface="Verdana"/>
              </a:rPr>
              <a:t> written</a:t>
            </a:r>
            <a:r>
              <a:rPr sz="1200" spc="10" dirty="0">
                <a:solidFill>
                  <a:srgbClr val="FFFFFF"/>
                </a:solidFill>
                <a:latin typeface="Verdana"/>
                <a:cs typeface="Verdana"/>
              </a:rPr>
              <a:t> </a:t>
            </a:r>
            <a:r>
              <a:rPr sz="1200" spc="-5" dirty="0">
                <a:solidFill>
                  <a:srgbClr val="FFFFFF"/>
                </a:solidFill>
                <a:latin typeface="Verdana"/>
                <a:cs typeface="Verdana"/>
              </a:rPr>
              <a:t>in</a:t>
            </a:r>
            <a:r>
              <a:rPr sz="1200" dirty="0">
                <a:solidFill>
                  <a:srgbClr val="FFFFFF"/>
                </a:solidFill>
                <a:latin typeface="Verdana"/>
                <a:cs typeface="Verdana"/>
              </a:rPr>
              <a:t> </a:t>
            </a:r>
            <a:r>
              <a:rPr sz="1200" spc="-5" dirty="0">
                <a:solidFill>
                  <a:srgbClr val="FFFFFF"/>
                </a:solidFill>
                <a:latin typeface="Verdana"/>
                <a:cs typeface="Verdana"/>
              </a:rPr>
              <a:t>the</a:t>
            </a:r>
            <a:r>
              <a:rPr sz="1200" spc="10" dirty="0">
                <a:solidFill>
                  <a:srgbClr val="FFFFFF"/>
                </a:solidFill>
                <a:latin typeface="Verdana"/>
                <a:cs typeface="Verdana"/>
              </a:rPr>
              <a:t> </a:t>
            </a:r>
            <a:r>
              <a:rPr sz="1200" spc="-15" dirty="0">
                <a:solidFill>
                  <a:srgbClr val="FFFFFF"/>
                </a:solidFill>
                <a:latin typeface="Verdana"/>
                <a:cs typeface="Verdana"/>
              </a:rPr>
              <a:t>Java</a:t>
            </a:r>
            <a:r>
              <a:rPr sz="1200" spc="15" dirty="0">
                <a:solidFill>
                  <a:srgbClr val="FFFFFF"/>
                </a:solidFill>
                <a:latin typeface="Verdana"/>
                <a:cs typeface="Verdana"/>
              </a:rPr>
              <a:t> </a:t>
            </a:r>
            <a:r>
              <a:rPr sz="1200" spc="-5" dirty="0">
                <a:solidFill>
                  <a:srgbClr val="FFFFFF"/>
                </a:solidFill>
                <a:latin typeface="Verdana"/>
                <a:cs typeface="Verdana"/>
              </a:rPr>
              <a:t>programming</a:t>
            </a:r>
            <a:r>
              <a:rPr sz="1200" spc="15" dirty="0">
                <a:solidFill>
                  <a:srgbClr val="FFFFFF"/>
                </a:solidFill>
                <a:latin typeface="Verdana"/>
                <a:cs typeface="Verdana"/>
              </a:rPr>
              <a:t> </a:t>
            </a:r>
            <a:r>
              <a:rPr sz="1200" spc="-5" dirty="0">
                <a:solidFill>
                  <a:srgbClr val="FFFFFF"/>
                </a:solidFill>
                <a:latin typeface="Verdana"/>
                <a:cs typeface="Verdana"/>
              </a:rPr>
              <a:t>language,</a:t>
            </a:r>
            <a:r>
              <a:rPr sz="1200" spc="20" dirty="0">
                <a:solidFill>
                  <a:srgbClr val="FFFFFF"/>
                </a:solidFill>
                <a:latin typeface="Verdana"/>
                <a:cs typeface="Verdana"/>
              </a:rPr>
              <a:t> </a:t>
            </a:r>
            <a:r>
              <a:rPr sz="1200" spc="-5" dirty="0">
                <a:solidFill>
                  <a:srgbClr val="FFFFFF"/>
                </a:solidFill>
                <a:latin typeface="Verdana"/>
                <a:cs typeface="Verdana"/>
              </a:rPr>
              <a:t>and</a:t>
            </a:r>
            <a:r>
              <a:rPr sz="1200" spc="15" dirty="0">
                <a:solidFill>
                  <a:srgbClr val="FFFFFF"/>
                </a:solidFill>
                <a:latin typeface="Verdana"/>
                <a:cs typeface="Verdana"/>
              </a:rPr>
              <a:t> </a:t>
            </a:r>
            <a:r>
              <a:rPr sz="1200" spc="-5" dirty="0">
                <a:solidFill>
                  <a:srgbClr val="FFFFFF"/>
                </a:solidFill>
                <a:latin typeface="Verdana"/>
                <a:cs typeface="Verdana"/>
              </a:rPr>
              <a:t>compiles them</a:t>
            </a:r>
            <a:r>
              <a:rPr sz="1200" dirty="0">
                <a:solidFill>
                  <a:srgbClr val="FFFFFF"/>
                </a:solidFill>
                <a:latin typeface="Verdana"/>
                <a:cs typeface="Verdana"/>
              </a:rPr>
              <a:t> </a:t>
            </a:r>
            <a:r>
              <a:rPr sz="1200" spc="-5" dirty="0">
                <a:solidFill>
                  <a:srgbClr val="FFFFFF"/>
                </a:solidFill>
                <a:latin typeface="Verdana"/>
                <a:cs typeface="Verdana"/>
              </a:rPr>
              <a:t>into </a:t>
            </a:r>
            <a:r>
              <a:rPr sz="1200" dirty="0">
                <a:solidFill>
                  <a:srgbClr val="FFFFFF"/>
                </a:solidFill>
                <a:latin typeface="Verdana"/>
                <a:cs typeface="Verdana"/>
              </a:rPr>
              <a:t> </a:t>
            </a:r>
            <a:r>
              <a:rPr sz="1200" spc="-5" dirty="0">
                <a:solidFill>
                  <a:srgbClr val="FFFFFF"/>
                </a:solidFill>
                <a:latin typeface="Verdana"/>
                <a:cs typeface="Verdana"/>
              </a:rPr>
              <a:t>bytecode</a:t>
            </a:r>
            <a:r>
              <a:rPr sz="1200" spc="5" dirty="0">
                <a:solidFill>
                  <a:srgbClr val="FFFFFF"/>
                </a:solidFill>
                <a:latin typeface="Verdana"/>
                <a:cs typeface="Verdana"/>
              </a:rPr>
              <a:t> </a:t>
            </a:r>
            <a:r>
              <a:rPr sz="1200" spc="-5" dirty="0">
                <a:solidFill>
                  <a:srgbClr val="FFFFFF"/>
                </a:solidFill>
                <a:latin typeface="Verdana"/>
                <a:cs typeface="Verdana"/>
              </a:rPr>
              <a:t>class</a:t>
            </a:r>
            <a:r>
              <a:rPr sz="1200" spc="20" dirty="0">
                <a:solidFill>
                  <a:srgbClr val="FFFFFF"/>
                </a:solidFill>
                <a:latin typeface="Verdana"/>
                <a:cs typeface="Verdana"/>
              </a:rPr>
              <a:t> </a:t>
            </a:r>
            <a:r>
              <a:rPr sz="1200" spc="-5" dirty="0">
                <a:solidFill>
                  <a:srgbClr val="FFFFFF"/>
                </a:solidFill>
                <a:latin typeface="Verdana"/>
                <a:cs typeface="Verdana"/>
              </a:rPr>
              <a:t>files,</a:t>
            </a:r>
            <a:r>
              <a:rPr sz="1200" dirty="0">
                <a:solidFill>
                  <a:srgbClr val="FFFFFF"/>
                </a:solidFill>
                <a:latin typeface="Verdana"/>
                <a:cs typeface="Verdana"/>
              </a:rPr>
              <a:t> </a:t>
            </a:r>
            <a:r>
              <a:rPr sz="1200" spc="-5" dirty="0">
                <a:solidFill>
                  <a:srgbClr val="FFFFFF"/>
                </a:solidFill>
                <a:latin typeface="Verdana"/>
                <a:cs typeface="Verdana"/>
              </a:rPr>
              <a:t>after</a:t>
            </a:r>
            <a:r>
              <a:rPr sz="1200" spc="15" dirty="0">
                <a:solidFill>
                  <a:srgbClr val="FFFFFF"/>
                </a:solidFill>
                <a:latin typeface="Verdana"/>
                <a:cs typeface="Verdana"/>
              </a:rPr>
              <a:t> </a:t>
            </a:r>
            <a:r>
              <a:rPr sz="1200" spc="-5" dirty="0">
                <a:solidFill>
                  <a:srgbClr val="FFFFFF"/>
                </a:solidFill>
                <a:latin typeface="Verdana"/>
                <a:cs typeface="Verdana"/>
              </a:rPr>
              <a:t>this</a:t>
            </a:r>
            <a:r>
              <a:rPr sz="1200" spc="15" dirty="0">
                <a:solidFill>
                  <a:srgbClr val="FFFFFF"/>
                </a:solidFill>
                <a:latin typeface="Verdana"/>
                <a:cs typeface="Verdana"/>
              </a:rPr>
              <a:t> </a:t>
            </a:r>
            <a:r>
              <a:rPr sz="1200" spc="-5" dirty="0">
                <a:solidFill>
                  <a:srgbClr val="FFFFFF"/>
                </a:solidFill>
                <a:latin typeface="Verdana"/>
                <a:cs typeface="Verdana"/>
              </a:rPr>
              <a:t>line</a:t>
            </a:r>
            <a:r>
              <a:rPr sz="1200" spc="20" dirty="0">
                <a:solidFill>
                  <a:srgbClr val="FFFFFF"/>
                </a:solidFill>
                <a:latin typeface="Verdana"/>
                <a:cs typeface="Verdana"/>
              </a:rPr>
              <a:t> </a:t>
            </a:r>
            <a:r>
              <a:rPr sz="1200" spc="-5" dirty="0">
                <a:solidFill>
                  <a:srgbClr val="FFFFFF"/>
                </a:solidFill>
                <a:latin typeface="Verdana"/>
                <a:cs typeface="Verdana"/>
              </a:rPr>
              <a:t>was</a:t>
            </a:r>
            <a:r>
              <a:rPr sz="1200" spc="10" dirty="0">
                <a:solidFill>
                  <a:srgbClr val="FFFFFF"/>
                </a:solidFill>
                <a:latin typeface="Verdana"/>
                <a:cs typeface="Verdana"/>
              </a:rPr>
              <a:t> </a:t>
            </a:r>
            <a:r>
              <a:rPr sz="1200" spc="-5" dirty="0">
                <a:solidFill>
                  <a:srgbClr val="FFFFFF"/>
                </a:solidFill>
                <a:latin typeface="Verdana"/>
                <a:cs typeface="Verdana"/>
              </a:rPr>
              <a:t>executed</a:t>
            </a:r>
            <a:r>
              <a:rPr sz="1200" dirty="0">
                <a:solidFill>
                  <a:srgbClr val="FFFFFF"/>
                </a:solidFill>
                <a:latin typeface="Verdana"/>
                <a:cs typeface="Verdana"/>
              </a:rPr>
              <a:t> </a:t>
            </a:r>
            <a:r>
              <a:rPr sz="1200" spc="-15" dirty="0">
                <a:solidFill>
                  <a:srgbClr val="FFFFFF"/>
                </a:solidFill>
                <a:latin typeface="Verdana"/>
                <a:cs typeface="Verdana"/>
              </a:rPr>
              <a:t>javac</a:t>
            </a:r>
            <a:r>
              <a:rPr sz="1200" spc="35" dirty="0">
                <a:solidFill>
                  <a:srgbClr val="FFFFFF"/>
                </a:solidFill>
                <a:latin typeface="Verdana"/>
                <a:cs typeface="Verdana"/>
              </a:rPr>
              <a:t> </a:t>
            </a:r>
            <a:r>
              <a:rPr sz="1200" spc="-5" dirty="0">
                <a:solidFill>
                  <a:srgbClr val="FFFFFF"/>
                </a:solidFill>
                <a:latin typeface="Verdana"/>
                <a:cs typeface="Verdana"/>
              </a:rPr>
              <a:t>created</a:t>
            </a:r>
            <a:r>
              <a:rPr sz="1200" dirty="0">
                <a:solidFill>
                  <a:srgbClr val="FFFFFF"/>
                </a:solidFill>
                <a:latin typeface="Verdana"/>
                <a:cs typeface="Verdana"/>
              </a:rPr>
              <a:t> </a:t>
            </a:r>
            <a:r>
              <a:rPr sz="1200" spc="-5" dirty="0">
                <a:solidFill>
                  <a:srgbClr val="FFFFFF"/>
                </a:solidFill>
                <a:latin typeface="Verdana"/>
                <a:cs typeface="Verdana"/>
              </a:rPr>
              <a:t>Hello.class </a:t>
            </a:r>
            <a:r>
              <a:rPr sz="1200" spc="-405" dirty="0">
                <a:solidFill>
                  <a:srgbClr val="FFFFFF"/>
                </a:solidFill>
                <a:latin typeface="Verdana"/>
                <a:cs typeface="Verdana"/>
              </a:rPr>
              <a:t> </a:t>
            </a:r>
            <a:r>
              <a:rPr sz="1200" spc="-5" dirty="0">
                <a:solidFill>
                  <a:srgbClr val="FFFFFF"/>
                </a:solidFill>
                <a:latin typeface="Verdana"/>
                <a:cs typeface="Verdana"/>
              </a:rPr>
              <a:t>file.</a:t>
            </a:r>
            <a:endParaRPr sz="1200">
              <a:latin typeface="Verdana"/>
              <a:cs typeface="Verdana"/>
            </a:endParaRPr>
          </a:p>
        </p:txBody>
      </p:sp>
      <p:sp>
        <p:nvSpPr>
          <p:cNvPr id="4" name="object 4"/>
          <p:cNvSpPr txBox="1"/>
          <p:nvPr/>
        </p:nvSpPr>
        <p:spPr>
          <a:xfrm>
            <a:off x="5612129" y="2202942"/>
            <a:ext cx="6327775" cy="708660"/>
          </a:xfrm>
          <a:prstGeom prst="rect">
            <a:avLst/>
          </a:prstGeom>
          <a:ln w="19050">
            <a:solidFill>
              <a:srgbClr val="FA8B29"/>
            </a:solidFill>
          </a:ln>
        </p:spPr>
        <p:txBody>
          <a:bodyPr vert="horz" wrap="square" lIns="0" tIns="46355" rIns="0" bIns="0" rtlCol="0">
            <a:spAutoFit/>
          </a:bodyPr>
          <a:lstStyle/>
          <a:p>
            <a:pPr marL="91440" marR="197485">
              <a:lnSpc>
                <a:spcPct val="100000"/>
              </a:lnSpc>
              <a:spcBef>
                <a:spcPts val="365"/>
              </a:spcBef>
            </a:pPr>
            <a:r>
              <a:rPr sz="1200" spc="-5" dirty="0">
                <a:solidFill>
                  <a:srgbClr val="FFFFFF"/>
                </a:solidFill>
                <a:latin typeface="Verdana"/>
                <a:cs typeface="Verdana"/>
              </a:rPr>
              <a:t>The</a:t>
            </a:r>
            <a:r>
              <a:rPr sz="1200" dirty="0">
                <a:solidFill>
                  <a:srgbClr val="FFFFFF"/>
                </a:solidFill>
                <a:latin typeface="Verdana"/>
                <a:cs typeface="Verdana"/>
              </a:rPr>
              <a:t> </a:t>
            </a:r>
            <a:r>
              <a:rPr sz="1600" spc="-15" dirty="0">
                <a:solidFill>
                  <a:srgbClr val="FFFFFF"/>
                </a:solidFill>
                <a:latin typeface="Verdana"/>
                <a:cs typeface="Verdana"/>
              </a:rPr>
              <a:t>java</a:t>
            </a:r>
            <a:r>
              <a:rPr sz="1600" spc="-130" dirty="0">
                <a:solidFill>
                  <a:srgbClr val="FFFFFF"/>
                </a:solidFill>
                <a:latin typeface="Verdana"/>
                <a:cs typeface="Verdana"/>
              </a:rPr>
              <a:t> </a:t>
            </a:r>
            <a:r>
              <a:rPr sz="1200" spc="-5" dirty="0">
                <a:solidFill>
                  <a:srgbClr val="FFFFFF"/>
                </a:solidFill>
                <a:latin typeface="Verdana"/>
                <a:cs typeface="Verdana"/>
              </a:rPr>
              <a:t>command</a:t>
            </a:r>
            <a:r>
              <a:rPr sz="1200" spc="10" dirty="0">
                <a:solidFill>
                  <a:srgbClr val="FFFFFF"/>
                </a:solidFill>
                <a:latin typeface="Verdana"/>
                <a:cs typeface="Verdana"/>
              </a:rPr>
              <a:t> </a:t>
            </a:r>
            <a:r>
              <a:rPr sz="1200" spc="-5" dirty="0">
                <a:solidFill>
                  <a:srgbClr val="FFFFFF"/>
                </a:solidFill>
                <a:latin typeface="Verdana"/>
                <a:cs typeface="Verdana"/>
              </a:rPr>
              <a:t>starts</a:t>
            </a:r>
            <a:r>
              <a:rPr sz="1200" spc="15" dirty="0">
                <a:solidFill>
                  <a:srgbClr val="FFFFFF"/>
                </a:solidFill>
                <a:latin typeface="Verdana"/>
                <a:cs typeface="Verdana"/>
              </a:rPr>
              <a:t> </a:t>
            </a:r>
            <a:r>
              <a:rPr sz="1200" dirty="0">
                <a:solidFill>
                  <a:srgbClr val="FFFFFF"/>
                </a:solidFill>
                <a:latin typeface="Verdana"/>
                <a:cs typeface="Verdana"/>
              </a:rPr>
              <a:t>a</a:t>
            </a:r>
            <a:r>
              <a:rPr sz="1200" spc="5" dirty="0">
                <a:solidFill>
                  <a:srgbClr val="FFFFFF"/>
                </a:solidFill>
                <a:latin typeface="Verdana"/>
                <a:cs typeface="Verdana"/>
              </a:rPr>
              <a:t> </a:t>
            </a:r>
            <a:r>
              <a:rPr sz="1200" spc="-15" dirty="0">
                <a:solidFill>
                  <a:srgbClr val="FFFFFF"/>
                </a:solidFill>
                <a:latin typeface="Verdana"/>
                <a:cs typeface="Verdana"/>
              </a:rPr>
              <a:t>Java</a:t>
            </a:r>
            <a:r>
              <a:rPr sz="1200" spc="35" dirty="0">
                <a:solidFill>
                  <a:srgbClr val="FFFFFF"/>
                </a:solidFill>
                <a:latin typeface="Verdana"/>
                <a:cs typeface="Verdana"/>
              </a:rPr>
              <a:t> </a:t>
            </a:r>
            <a:r>
              <a:rPr sz="1200" spc="-5" dirty="0">
                <a:solidFill>
                  <a:srgbClr val="FFFFFF"/>
                </a:solidFill>
                <a:latin typeface="Verdana"/>
                <a:cs typeface="Verdana"/>
              </a:rPr>
              <a:t>application.</a:t>
            </a:r>
            <a:r>
              <a:rPr sz="1200" spc="20" dirty="0">
                <a:solidFill>
                  <a:srgbClr val="FFFFFF"/>
                </a:solidFill>
                <a:latin typeface="Verdana"/>
                <a:cs typeface="Verdana"/>
              </a:rPr>
              <a:t> </a:t>
            </a:r>
            <a:r>
              <a:rPr sz="1200" dirty="0">
                <a:solidFill>
                  <a:srgbClr val="FFFFFF"/>
                </a:solidFill>
                <a:latin typeface="Verdana"/>
                <a:cs typeface="Verdana"/>
              </a:rPr>
              <a:t>It</a:t>
            </a:r>
            <a:r>
              <a:rPr sz="1200" spc="5" dirty="0">
                <a:solidFill>
                  <a:srgbClr val="FFFFFF"/>
                </a:solidFill>
                <a:latin typeface="Verdana"/>
                <a:cs typeface="Verdana"/>
              </a:rPr>
              <a:t> </a:t>
            </a:r>
            <a:r>
              <a:rPr sz="1200" spc="-5" dirty="0">
                <a:solidFill>
                  <a:srgbClr val="FFFFFF"/>
                </a:solidFill>
                <a:latin typeface="Verdana"/>
                <a:cs typeface="Verdana"/>
              </a:rPr>
              <a:t>does this</a:t>
            </a:r>
            <a:r>
              <a:rPr sz="1200" dirty="0">
                <a:solidFill>
                  <a:srgbClr val="FFFFFF"/>
                </a:solidFill>
                <a:latin typeface="Verdana"/>
                <a:cs typeface="Verdana"/>
              </a:rPr>
              <a:t> </a:t>
            </a:r>
            <a:r>
              <a:rPr sz="1200" spc="-5" dirty="0">
                <a:solidFill>
                  <a:srgbClr val="FFFFFF"/>
                </a:solidFill>
                <a:latin typeface="Verdana"/>
                <a:cs typeface="Verdana"/>
              </a:rPr>
              <a:t>by</a:t>
            </a:r>
            <a:r>
              <a:rPr sz="1200" spc="10" dirty="0">
                <a:solidFill>
                  <a:srgbClr val="FFFFFF"/>
                </a:solidFill>
                <a:latin typeface="Verdana"/>
                <a:cs typeface="Verdana"/>
              </a:rPr>
              <a:t> </a:t>
            </a:r>
            <a:r>
              <a:rPr sz="1200" spc="-5" dirty="0">
                <a:solidFill>
                  <a:srgbClr val="FFFFFF"/>
                </a:solidFill>
                <a:latin typeface="Verdana"/>
                <a:cs typeface="Verdana"/>
              </a:rPr>
              <a:t>starting</a:t>
            </a:r>
            <a:r>
              <a:rPr sz="1200" spc="25" dirty="0">
                <a:solidFill>
                  <a:srgbClr val="FFFFFF"/>
                </a:solidFill>
                <a:latin typeface="Verdana"/>
                <a:cs typeface="Verdana"/>
              </a:rPr>
              <a:t> </a:t>
            </a:r>
            <a:r>
              <a:rPr sz="1200" spc="-5" dirty="0">
                <a:solidFill>
                  <a:srgbClr val="FFFFFF"/>
                </a:solidFill>
                <a:latin typeface="Verdana"/>
                <a:cs typeface="Verdana"/>
              </a:rPr>
              <a:t>the</a:t>
            </a:r>
            <a:r>
              <a:rPr sz="1200" spc="15" dirty="0">
                <a:solidFill>
                  <a:srgbClr val="FFFFFF"/>
                </a:solidFill>
                <a:latin typeface="Verdana"/>
                <a:cs typeface="Verdana"/>
              </a:rPr>
              <a:t> </a:t>
            </a:r>
            <a:r>
              <a:rPr sz="1200" spc="-15" dirty="0">
                <a:solidFill>
                  <a:srgbClr val="FFFFFF"/>
                </a:solidFill>
                <a:latin typeface="Verdana"/>
                <a:cs typeface="Verdana"/>
              </a:rPr>
              <a:t>Java </a:t>
            </a:r>
            <a:r>
              <a:rPr sz="1200" spc="-409" dirty="0">
                <a:solidFill>
                  <a:srgbClr val="FFFFFF"/>
                </a:solidFill>
                <a:latin typeface="Verdana"/>
                <a:cs typeface="Verdana"/>
              </a:rPr>
              <a:t> </a:t>
            </a:r>
            <a:r>
              <a:rPr sz="1200" spc="-5" dirty="0">
                <a:solidFill>
                  <a:srgbClr val="FFFFFF"/>
                </a:solidFill>
                <a:latin typeface="Verdana"/>
                <a:cs typeface="Verdana"/>
              </a:rPr>
              <a:t>Virtual</a:t>
            </a:r>
            <a:r>
              <a:rPr sz="1200" spc="25" dirty="0">
                <a:solidFill>
                  <a:srgbClr val="FFFFFF"/>
                </a:solidFill>
                <a:latin typeface="Verdana"/>
                <a:cs typeface="Verdana"/>
              </a:rPr>
              <a:t> </a:t>
            </a:r>
            <a:r>
              <a:rPr sz="1200" spc="-5" dirty="0">
                <a:solidFill>
                  <a:srgbClr val="FFFFFF"/>
                </a:solidFill>
                <a:latin typeface="Verdana"/>
                <a:cs typeface="Verdana"/>
              </a:rPr>
              <a:t>Machine</a:t>
            </a:r>
            <a:r>
              <a:rPr sz="1200" spc="10" dirty="0">
                <a:solidFill>
                  <a:srgbClr val="FFFFFF"/>
                </a:solidFill>
                <a:latin typeface="Verdana"/>
                <a:cs typeface="Verdana"/>
              </a:rPr>
              <a:t> </a:t>
            </a:r>
            <a:r>
              <a:rPr sz="1200" spc="-5" dirty="0">
                <a:solidFill>
                  <a:srgbClr val="FFFFFF"/>
                </a:solidFill>
                <a:latin typeface="Verdana"/>
                <a:cs typeface="Verdana"/>
              </a:rPr>
              <a:t>(JVM),</a:t>
            </a:r>
            <a:r>
              <a:rPr sz="1200" spc="50" dirty="0">
                <a:solidFill>
                  <a:srgbClr val="FFFFFF"/>
                </a:solidFill>
                <a:latin typeface="Verdana"/>
                <a:cs typeface="Verdana"/>
              </a:rPr>
              <a:t> </a:t>
            </a:r>
            <a:r>
              <a:rPr sz="1200" spc="-10" dirty="0">
                <a:solidFill>
                  <a:srgbClr val="FFFFFF"/>
                </a:solidFill>
                <a:latin typeface="Verdana"/>
                <a:cs typeface="Verdana"/>
              </a:rPr>
              <a:t>loading</a:t>
            </a:r>
            <a:r>
              <a:rPr sz="1200" spc="15" dirty="0">
                <a:solidFill>
                  <a:srgbClr val="FFFFFF"/>
                </a:solidFill>
                <a:latin typeface="Verdana"/>
                <a:cs typeface="Verdana"/>
              </a:rPr>
              <a:t> </a:t>
            </a:r>
            <a:r>
              <a:rPr sz="1200" spc="-5" dirty="0">
                <a:solidFill>
                  <a:srgbClr val="FFFFFF"/>
                </a:solidFill>
                <a:latin typeface="Verdana"/>
                <a:cs typeface="Verdana"/>
              </a:rPr>
              <a:t>the</a:t>
            </a:r>
            <a:r>
              <a:rPr sz="1200" spc="10" dirty="0">
                <a:solidFill>
                  <a:srgbClr val="FFFFFF"/>
                </a:solidFill>
                <a:latin typeface="Verdana"/>
                <a:cs typeface="Verdana"/>
              </a:rPr>
              <a:t> </a:t>
            </a:r>
            <a:r>
              <a:rPr sz="1200" spc="-5" dirty="0">
                <a:solidFill>
                  <a:srgbClr val="FFFFFF"/>
                </a:solidFill>
                <a:latin typeface="Verdana"/>
                <a:cs typeface="Verdana"/>
              </a:rPr>
              <a:t>specified</a:t>
            </a:r>
            <a:r>
              <a:rPr sz="1200" spc="10" dirty="0">
                <a:solidFill>
                  <a:srgbClr val="FFFFFF"/>
                </a:solidFill>
                <a:latin typeface="Verdana"/>
                <a:cs typeface="Verdana"/>
              </a:rPr>
              <a:t> </a:t>
            </a:r>
            <a:r>
              <a:rPr sz="1200" spc="-5" dirty="0">
                <a:solidFill>
                  <a:srgbClr val="FFFFFF"/>
                </a:solidFill>
                <a:latin typeface="Verdana"/>
                <a:cs typeface="Verdana"/>
              </a:rPr>
              <a:t>class,</a:t>
            </a:r>
            <a:r>
              <a:rPr sz="1200" dirty="0">
                <a:solidFill>
                  <a:srgbClr val="FFFFFF"/>
                </a:solidFill>
                <a:latin typeface="Verdana"/>
                <a:cs typeface="Verdana"/>
              </a:rPr>
              <a:t> </a:t>
            </a:r>
            <a:r>
              <a:rPr sz="1200" spc="-5" dirty="0">
                <a:solidFill>
                  <a:srgbClr val="FFFFFF"/>
                </a:solidFill>
                <a:latin typeface="Verdana"/>
                <a:cs typeface="Verdana"/>
              </a:rPr>
              <a:t>and</a:t>
            </a:r>
            <a:r>
              <a:rPr sz="1200" spc="15" dirty="0">
                <a:solidFill>
                  <a:srgbClr val="FFFFFF"/>
                </a:solidFill>
                <a:latin typeface="Verdana"/>
                <a:cs typeface="Verdana"/>
              </a:rPr>
              <a:t> </a:t>
            </a:r>
            <a:r>
              <a:rPr sz="1200" spc="-5" dirty="0">
                <a:solidFill>
                  <a:srgbClr val="FFFFFF"/>
                </a:solidFill>
                <a:latin typeface="Verdana"/>
                <a:cs typeface="Verdana"/>
              </a:rPr>
              <a:t>calling</a:t>
            </a:r>
            <a:r>
              <a:rPr sz="1200" spc="15" dirty="0">
                <a:solidFill>
                  <a:srgbClr val="FFFFFF"/>
                </a:solidFill>
                <a:latin typeface="Verdana"/>
                <a:cs typeface="Verdana"/>
              </a:rPr>
              <a:t> </a:t>
            </a:r>
            <a:r>
              <a:rPr sz="1200" spc="-5" dirty="0">
                <a:solidFill>
                  <a:srgbClr val="FFFFFF"/>
                </a:solidFill>
                <a:latin typeface="Verdana"/>
                <a:cs typeface="Verdana"/>
              </a:rPr>
              <a:t>that</a:t>
            </a:r>
            <a:endParaRPr sz="1200">
              <a:latin typeface="Verdana"/>
              <a:cs typeface="Verdana"/>
            </a:endParaRPr>
          </a:p>
          <a:p>
            <a:pPr marL="91440">
              <a:lnSpc>
                <a:spcPct val="100000"/>
              </a:lnSpc>
              <a:spcBef>
                <a:spcPts val="5"/>
              </a:spcBef>
            </a:pPr>
            <a:r>
              <a:rPr sz="1200" spc="-5" dirty="0">
                <a:solidFill>
                  <a:srgbClr val="FFFFFF"/>
                </a:solidFill>
                <a:latin typeface="Verdana"/>
                <a:cs typeface="Verdana"/>
              </a:rPr>
              <a:t>class's</a:t>
            </a:r>
            <a:r>
              <a:rPr sz="1200" spc="-15" dirty="0">
                <a:solidFill>
                  <a:srgbClr val="FFFFFF"/>
                </a:solidFill>
                <a:latin typeface="Verdana"/>
                <a:cs typeface="Verdana"/>
              </a:rPr>
              <a:t> </a:t>
            </a:r>
            <a:r>
              <a:rPr sz="1200" spc="-5" dirty="0">
                <a:solidFill>
                  <a:srgbClr val="FFFFFF"/>
                </a:solidFill>
                <a:latin typeface="Verdana"/>
                <a:cs typeface="Verdana"/>
              </a:rPr>
              <a:t>main()</a:t>
            </a:r>
            <a:r>
              <a:rPr sz="1200" spc="10" dirty="0">
                <a:solidFill>
                  <a:srgbClr val="FFFFFF"/>
                </a:solidFill>
                <a:latin typeface="Verdana"/>
                <a:cs typeface="Verdana"/>
              </a:rPr>
              <a:t> </a:t>
            </a:r>
            <a:r>
              <a:rPr sz="1200" spc="-5" dirty="0">
                <a:solidFill>
                  <a:srgbClr val="FFFFFF"/>
                </a:solidFill>
                <a:latin typeface="Verdana"/>
                <a:cs typeface="Verdana"/>
              </a:rPr>
              <a:t>method.</a:t>
            </a:r>
            <a:endParaRPr sz="1200">
              <a:latin typeface="Verdana"/>
              <a:cs typeface="Verdana"/>
            </a:endParaRPr>
          </a:p>
        </p:txBody>
      </p:sp>
      <p:sp>
        <p:nvSpPr>
          <p:cNvPr id="5" name="object 5"/>
          <p:cNvSpPr/>
          <p:nvPr/>
        </p:nvSpPr>
        <p:spPr>
          <a:xfrm>
            <a:off x="4452366" y="1664207"/>
            <a:ext cx="1160780" cy="680085"/>
          </a:xfrm>
          <a:custGeom>
            <a:avLst/>
            <a:gdLst/>
            <a:ahLst/>
            <a:cxnLst/>
            <a:rect l="l" t="t" r="r" b="b"/>
            <a:pathLst>
              <a:path w="1160779" h="680085">
                <a:moveTo>
                  <a:pt x="1155573" y="57150"/>
                </a:moveTo>
                <a:lnTo>
                  <a:pt x="1117473" y="38100"/>
                </a:lnTo>
                <a:lnTo>
                  <a:pt x="1041273" y="0"/>
                </a:lnTo>
                <a:lnTo>
                  <a:pt x="1041273" y="38100"/>
                </a:lnTo>
                <a:lnTo>
                  <a:pt x="551688" y="38100"/>
                </a:lnTo>
                <a:lnTo>
                  <a:pt x="551688" y="76200"/>
                </a:lnTo>
                <a:lnTo>
                  <a:pt x="1041273" y="76200"/>
                </a:lnTo>
                <a:lnTo>
                  <a:pt x="1041273" y="114300"/>
                </a:lnTo>
                <a:lnTo>
                  <a:pt x="1117473" y="76200"/>
                </a:lnTo>
                <a:lnTo>
                  <a:pt x="1155573" y="57150"/>
                </a:lnTo>
                <a:close/>
              </a:path>
              <a:path w="1160779" h="680085">
                <a:moveTo>
                  <a:pt x="1160272" y="622554"/>
                </a:moveTo>
                <a:lnTo>
                  <a:pt x="1122172" y="603504"/>
                </a:lnTo>
                <a:lnTo>
                  <a:pt x="1045972" y="565404"/>
                </a:lnTo>
                <a:lnTo>
                  <a:pt x="1045972" y="603504"/>
                </a:lnTo>
                <a:lnTo>
                  <a:pt x="0" y="603504"/>
                </a:lnTo>
                <a:lnTo>
                  <a:pt x="0" y="641604"/>
                </a:lnTo>
                <a:lnTo>
                  <a:pt x="1045972" y="641604"/>
                </a:lnTo>
                <a:lnTo>
                  <a:pt x="1045972" y="679704"/>
                </a:lnTo>
                <a:lnTo>
                  <a:pt x="1122172" y="641604"/>
                </a:lnTo>
                <a:lnTo>
                  <a:pt x="1160272" y="622554"/>
                </a:lnTo>
                <a:close/>
              </a:path>
            </a:pathLst>
          </a:custGeom>
          <a:solidFill>
            <a:srgbClr val="FA8B29"/>
          </a:solidFill>
        </p:spPr>
        <p:txBody>
          <a:bodyPr wrap="square" lIns="0" tIns="0" rIns="0" bIns="0" rtlCol="0"/>
          <a:lstStyle/>
          <a:p>
            <a:endParaRPr/>
          </a:p>
        </p:txBody>
      </p:sp>
      <p:pic>
        <p:nvPicPr>
          <p:cNvPr id="6" name="object 6"/>
          <p:cNvPicPr/>
          <p:nvPr/>
        </p:nvPicPr>
        <p:blipFill>
          <a:blip r:embed="rId3" cstate="print"/>
          <a:stretch>
            <a:fillRect/>
          </a:stretch>
        </p:blipFill>
        <p:spPr>
          <a:xfrm>
            <a:off x="5689091" y="3429000"/>
            <a:ext cx="4183379" cy="262890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A3349ACA-6906-ADC2-D795-D9D72D22A500}"/>
              </a:ext>
            </a:extLst>
          </p:cNvPr>
          <p:cNvSpPr>
            <a:spLocks noGrp="1"/>
          </p:cNvSpPr>
          <p:nvPr>
            <p:ph type="title"/>
          </p:nvPr>
        </p:nvSpPr>
        <p:spPr>
          <a:xfrm>
            <a:off x="4849495" y="290830"/>
            <a:ext cx="2493009" cy="513715"/>
          </a:xfrm>
        </p:spPr>
        <p:txBody>
          <a:bodyPr wrap="square">
            <a:normAutofit/>
          </a:bodyPr>
          <a:lstStyle/>
          <a:p>
            <a:r>
              <a:rPr lang="en-US" dirty="0"/>
              <a:t>JAVA vs C</a:t>
            </a:r>
          </a:p>
        </p:txBody>
      </p:sp>
      <p:pic>
        <p:nvPicPr>
          <p:cNvPr id="5122" name="Picture 2" descr="Comparison between C, C++ &amp; Java Programming Languages | Programação">
            <a:extLst>
              <a:ext uri="{FF2B5EF4-FFF2-40B4-BE49-F238E27FC236}">
                <a16:creationId xmlns:a16="http://schemas.microsoft.com/office/drawing/2014/main" id="{11DE56AE-6E4F-BCEC-7069-84CAF02CF978}"/>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tretch>
            <a:fillRect/>
          </a:stretch>
        </p:blipFill>
        <p:spPr bwMode="auto">
          <a:xfrm>
            <a:off x="241300" y="1068438"/>
            <a:ext cx="4908730" cy="5035499"/>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 name="טבלה 1">
            <a:extLst>
              <a:ext uri="{FF2B5EF4-FFF2-40B4-BE49-F238E27FC236}">
                <a16:creationId xmlns:a16="http://schemas.microsoft.com/office/drawing/2014/main" id="{7486A6D1-5F53-1E76-BE67-D4318CC28974}"/>
              </a:ext>
            </a:extLst>
          </p:cNvPr>
          <p:cNvGraphicFramePr>
            <a:graphicFrameLocks noGrp="1"/>
          </p:cNvGraphicFramePr>
          <p:nvPr>
            <p:extLst>
              <p:ext uri="{D42A27DB-BD31-4B8C-83A1-F6EECF244321}">
                <p14:modId xmlns:p14="http://schemas.microsoft.com/office/powerpoint/2010/main" val="882588722"/>
              </p:ext>
            </p:extLst>
          </p:nvPr>
        </p:nvGraphicFramePr>
        <p:xfrm>
          <a:off x="6095999" y="1060534"/>
          <a:ext cx="6019802" cy="5344384"/>
        </p:xfrm>
        <a:graphic>
          <a:graphicData uri="http://schemas.openxmlformats.org/drawingml/2006/table">
            <a:tbl>
              <a:tblPr firstRow="1" bandRow="1">
                <a:tableStyleId>{69C7853C-536D-4A76-A0AE-DD22124D55A5}</a:tableStyleId>
              </a:tblPr>
              <a:tblGrid>
                <a:gridCol w="1465356">
                  <a:extLst>
                    <a:ext uri="{9D8B030D-6E8A-4147-A177-3AD203B41FA5}">
                      <a16:colId xmlns:a16="http://schemas.microsoft.com/office/drawing/2014/main" val="4134994673"/>
                    </a:ext>
                  </a:extLst>
                </a:gridCol>
                <a:gridCol w="2221794">
                  <a:extLst>
                    <a:ext uri="{9D8B030D-6E8A-4147-A177-3AD203B41FA5}">
                      <a16:colId xmlns:a16="http://schemas.microsoft.com/office/drawing/2014/main" val="1315758275"/>
                    </a:ext>
                  </a:extLst>
                </a:gridCol>
                <a:gridCol w="2332652">
                  <a:extLst>
                    <a:ext uri="{9D8B030D-6E8A-4147-A177-3AD203B41FA5}">
                      <a16:colId xmlns:a16="http://schemas.microsoft.com/office/drawing/2014/main" val="2912063222"/>
                    </a:ext>
                  </a:extLst>
                </a:gridCol>
              </a:tblGrid>
              <a:tr h="438150">
                <a:tc>
                  <a:txBody>
                    <a:bodyPr/>
                    <a:lstStyle/>
                    <a:p>
                      <a:pPr fontAlgn="b"/>
                      <a:r>
                        <a:rPr lang="en-US" sz="1200" b="1" cap="none" spc="0" dirty="0">
                          <a:solidFill>
                            <a:schemeClr val="tx1"/>
                          </a:solidFill>
                          <a:effectLst/>
                        </a:rPr>
                        <a:t>Aspect</a:t>
                      </a:r>
                    </a:p>
                  </a:txBody>
                  <a:tcPr marL="75193" marR="9046" marT="57841" marB="57841" anchor="ctr"/>
                </a:tc>
                <a:tc>
                  <a:txBody>
                    <a:bodyPr/>
                    <a:lstStyle/>
                    <a:p>
                      <a:pPr fontAlgn="b"/>
                      <a:r>
                        <a:rPr lang="en-US" sz="1200" b="1" cap="none" spc="0" dirty="0">
                          <a:solidFill>
                            <a:schemeClr val="tx1"/>
                          </a:solidFill>
                          <a:effectLst/>
                        </a:rPr>
                        <a:t>C</a:t>
                      </a:r>
                    </a:p>
                  </a:txBody>
                  <a:tcPr marL="75193" marR="9046" marT="57841" marB="57841" anchor="ctr"/>
                </a:tc>
                <a:tc>
                  <a:txBody>
                    <a:bodyPr/>
                    <a:lstStyle/>
                    <a:p>
                      <a:pPr fontAlgn="b"/>
                      <a:r>
                        <a:rPr lang="en-US" sz="1200" b="1" cap="none" spc="0" dirty="0">
                          <a:solidFill>
                            <a:schemeClr val="tx1"/>
                          </a:solidFill>
                          <a:effectLst/>
                        </a:rPr>
                        <a:t>Java</a:t>
                      </a:r>
                    </a:p>
                  </a:txBody>
                  <a:tcPr marL="75193" marR="9046" marT="57841" marB="57841" anchor="ctr"/>
                </a:tc>
                <a:extLst>
                  <a:ext uri="{0D108BD9-81ED-4DB2-BD59-A6C34878D82A}">
                    <a16:rowId xmlns:a16="http://schemas.microsoft.com/office/drawing/2014/main" val="3682509957"/>
                  </a:ext>
                </a:extLst>
              </a:tr>
              <a:tr h="438150">
                <a:tc>
                  <a:txBody>
                    <a:bodyPr/>
                    <a:lstStyle/>
                    <a:p>
                      <a:pPr fontAlgn="base"/>
                      <a:r>
                        <a:rPr lang="en-US" sz="1200" b="1" cap="none" spc="0" dirty="0">
                          <a:solidFill>
                            <a:schemeClr val="tx1"/>
                          </a:solidFill>
                          <a:effectLst/>
                        </a:rPr>
                        <a:t>Language Type</a:t>
                      </a:r>
                    </a:p>
                  </a:txBody>
                  <a:tcPr marL="75193" marR="9046" marT="57841" marB="57841" anchor="ctr"/>
                </a:tc>
                <a:tc>
                  <a:txBody>
                    <a:bodyPr/>
                    <a:lstStyle/>
                    <a:p>
                      <a:pPr fontAlgn="base"/>
                      <a:r>
                        <a:rPr lang="en-US" sz="1200" cap="none" spc="0" dirty="0">
                          <a:solidFill>
                            <a:schemeClr val="tx1"/>
                          </a:solidFill>
                          <a:effectLst/>
                        </a:rPr>
                        <a:t>Procedural</a:t>
                      </a:r>
                    </a:p>
                  </a:txBody>
                  <a:tcPr marL="75193" marR="9046" marT="57841" marB="57841" anchor="ctr"/>
                </a:tc>
                <a:tc>
                  <a:txBody>
                    <a:bodyPr/>
                    <a:lstStyle/>
                    <a:p>
                      <a:pPr fontAlgn="base"/>
                      <a:r>
                        <a:rPr lang="en-US" sz="1200" cap="none" spc="0" dirty="0">
                          <a:solidFill>
                            <a:schemeClr val="tx1"/>
                          </a:solidFill>
                          <a:effectLst/>
                        </a:rPr>
                        <a:t>Object-Oriented</a:t>
                      </a:r>
                    </a:p>
                  </a:txBody>
                  <a:tcPr marL="75193" marR="9046" marT="57841" marB="57841" anchor="ctr"/>
                </a:tc>
                <a:extLst>
                  <a:ext uri="{0D108BD9-81ED-4DB2-BD59-A6C34878D82A}">
                    <a16:rowId xmlns:a16="http://schemas.microsoft.com/office/drawing/2014/main" val="662514201"/>
                  </a:ext>
                </a:extLst>
              </a:tr>
              <a:tr h="438150">
                <a:tc>
                  <a:txBody>
                    <a:bodyPr/>
                    <a:lstStyle/>
                    <a:p>
                      <a:pPr fontAlgn="base"/>
                      <a:r>
                        <a:rPr lang="en-US" sz="1200" b="1" cap="none" spc="0" dirty="0">
                          <a:solidFill>
                            <a:schemeClr val="tx1"/>
                          </a:solidFill>
                          <a:effectLst/>
                        </a:rPr>
                        <a:t>Memory Management</a:t>
                      </a:r>
                    </a:p>
                  </a:txBody>
                  <a:tcPr marL="75193" marR="9046" marT="57841" marB="57841" anchor="ctr"/>
                </a:tc>
                <a:tc>
                  <a:txBody>
                    <a:bodyPr/>
                    <a:lstStyle/>
                    <a:p>
                      <a:pPr fontAlgn="base"/>
                      <a:r>
                        <a:rPr lang="en-US" sz="1200" cap="none" spc="0">
                          <a:solidFill>
                            <a:schemeClr val="tx1"/>
                          </a:solidFill>
                          <a:effectLst/>
                        </a:rPr>
                        <a:t>Manual (malloc, free)</a:t>
                      </a:r>
                    </a:p>
                  </a:txBody>
                  <a:tcPr marL="75193" marR="9046" marT="57841" marB="57841" anchor="ctr"/>
                </a:tc>
                <a:tc>
                  <a:txBody>
                    <a:bodyPr/>
                    <a:lstStyle/>
                    <a:p>
                      <a:pPr fontAlgn="base"/>
                      <a:r>
                        <a:rPr lang="en-US" sz="1200" cap="none" spc="0">
                          <a:solidFill>
                            <a:schemeClr val="tx1"/>
                          </a:solidFill>
                          <a:effectLst/>
                        </a:rPr>
                        <a:t>Automatic (Garbage Collection)</a:t>
                      </a:r>
                    </a:p>
                  </a:txBody>
                  <a:tcPr marL="75193" marR="9046" marT="57841" marB="57841" anchor="ctr"/>
                </a:tc>
                <a:extLst>
                  <a:ext uri="{0D108BD9-81ED-4DB2-BD59-A6C34878D82A}">
                    <a16:rowId xmlns:a16="http://schemas.microsoft.com/office/drawing/2014/main" val="3169728529"/>
                  </a:ext>
                </a:extLst>
              </a:tr>
              <a:tr h="438150">
                <a:tc>
                  <a:txBody>
                    <a:bodyPr/>
                    <a:lstStyle/>
                    <a:p>
                      <a:pPr fontAlgn="base"/>
                      <a:r>
                        <a:rPr lang="en-US" sz="1200" b="1" cap="none" spc="0">
                          <a:solidFill>
                            <a:schemeClr val="tx1"/>
                          </a:solidFill>
                          <a:effectLst/>
                        </a:rPr>
                        <a:t>Portability</a:t>
                      </a:r>
                    </a:p>
                  </a:txBody>
                  <a:tcPr marL="75193" marR="9046" marT="57841" marB="57841" anchor="ctr"/>
                </a:tc>
                <a:tc>
                  <a:txBody>
                    <a:bodyPr/>
                    <a:lstStyle/>
                    <a:p>
                      <a:pPr fontAlgn="base"/>
                      <a:r>
                        <a:rPr lang="en-US" sz="1200" cap="none" spc="0" dirty="0">
                          <a:solidFill>
                            <a:schemeClr val="tx1"/>
                          </a:solidFill>
                          <a:effectLst/>
                        </a:rPr>
                        <a:t>Platform-Dependent</a:t>
                      </a:r>
                    </a:p>
                  </a:txBody>
                  <a:tcPr marL="75193" marR="9046" marT="57841" marB="57841" anchor="ctr"/>
                </a:tc>
                <a:tc>
                  <a:txBody>
                    <a:bodyPr/>
                    <a:lstStyle/>
                    <a:p>
                      <a:pPr fontAlgn="base"/>
                      <a:r>
                        <a:rPr lang="en-US" sz="1200" cap="none" spc="0">
                          <a:solidFill>
                            <a:schemeClr val="tx1"/>
                          </a:solidFill>
                          <a:effectLst/>
                        </a:rPr>
                        <a:t>Platform-Independent (JVM)</a:t>
                      </a:r>
                    </a:p>
                  </a:txBody>
                  <a:tcPr marL="75193" marR="9046" marT="57841" marB="57841" anchor="ctr"/>
                </a:tc>
                <a:extLst>
                  <a:ext uri="{0D108BD9-81ED-4DB2-BD59-A6C34878D82A}">
                    <a16:rowId xmlns:a16="http://schemas.microsoft.com/office/drawing/2014/main" val="209809391"/>
                  </a:ext>
                </a:extLst>
              </a:tr>
              <a:tr h="438150">
                <a:tc>
                  <a:txBody>
                    <a:bodyPr/>
                    <a:lstStyle/>
                    <a:p>
                      <a:pPr fontAlgn="base"/>
                      <a:r>
                        <a:rPr lang="en-US" sz="1200" b="1" cap="none" spc="0" dirty="0">
                          <a:solidFill>
                            <a:schemeClr val="tx1"/>
                          </a:solidFill>
                          <a:effectLst/>
                        </a:rPr>
                        <a:t>Pointer Arithmetic</a:t>
                      </a:r>
                    </a:p>
                  </a:txBody>
                  <a:tcPr marL="75193" marR="9046" marT="57841" marB="57841" anchor="ctr"/>
                </a:tc>
                <a:tc>
                  <a:txBody>
                    <a:bodyPr/>
                    <a:lstStyle/>
                    <a:p>
                      <a:pPr fontAlgn="base"/>
                      <a:r>
                        <a:rPr lang="en-US" sz="1200" cap="none" spc="0">
                          <a:solidFill>
                            <a:schemeClr val="tx1"/>
                          </a:solidFill>
                          <a:effectLst/>
                        </a:rPr>
                        <a:t>Supported</a:t>
                      </a:r>
                    </a:p>
                  </a:txBody>
                  <a:tcPr marL="75193" marR="9046" marT="57841" marB="57841" anchor="ctr"/>
                </a:tc>
                <a:tc>
                  <a:txBody>
                    <a:bodyPr/>
                    <a:lstStyle/>
                    <a:p>
                      <a:pPr fontAlgn="base"/>
                      <a:r>
                        <a:rPr lang="en-US" sz="1200" cap="none" spc="0">
                          <a:solidFill>
                            <a:schemeClr val="tx1"/>
                          </a:solidFill>
                          <a:effectLst/>
                        </a:rPr>
                        <a:t>Not Supported</a:t>
                      </a:r>
                    </a:p>
                  </a:txBody>
                  <a:tcPr marL="75193" marR="9046" marT="57841" marB="57841" anchor="ctr"/>
                </a:tc>
                <a:extLst>
                  <a:ext uri="{0D108BD9-81ED-4DB2-BD59-A6C34878D82A}">
                    <a16:rowId xmlns:a16="http://schemas.microsoft.com/office/drawing/2014/main" val="1453486447"/>
                  </a:ext>
                </a:extLst>
              </a:tr>
              <a:tr h="438150">
                <a:tc>
                  <a:txBody>
                    <a:bodyPr/>
                    <a:lstStyle/>
                    <a:p>
                      <a:pPr fontAlgn="base"/>
                      <a:r>
                        <a:rPr lang="en-US" sz="1200" b="1" cap="none" spc="0" dirty="0">
                          <a:solidFill>
                            <a:schemeClr val="tx1"/>
                          </a:solidFill>
                          <a:effectLst/>
                        </a:rPr>
                        <a:t>Standard Library</a:t>
                      </a:r>
                    </a:p>
                  </a:txBody>
                  <a:tcPr marL="75193" marR="9046" marT="57841" marB="57841" anchor="ctr"/>
                </a:tc>
                <a:tc>
                  <a:txBody>
                    <a:bodyPr/>
                    <a:lstStyle/>
                    <a:p>
                      <a:pPr fontAlgn="base"/>
                      <a:r>
                        <a:rPr lang="en-US" sz="1200" cap="none" spc="0">
                          <a:solidFill>
                            <a:schemeClr val="tx1"/>
                          </a:solidFill>
                          <a:effectLst/>
                        </a:rPr>
                        <a:t>Smaller, Requires Libraries</a:t>
                      </a:r>
                    </a:p>
                  </a:txBody>
                  <a:tcPr marL="75193" marR="9046" marT="57841" marB="57841" anchor="ctr"/>
                </a:tc>
                <a:tc>
                  <a:txBody>
                    <a:bodyPr/>
                    <a:lstStyle/>
                    <a:p>
                      <a:pPr fontAlgn="base"/>
                      <a:r>
                        <a:rPr lang="en-US" sz="1200" cap="none" spc="0">
                          <a:solidFill>
                            <a:schemeClr val="tx1"/>
                          </a:solidFill>
                          <a:effectLst/>
                        </a:rPr>
                        <a:t>Comprehensive Standard Library</a:t>
                      </a:r>
                    </a:p>
                  </a:txBody>
                  <a:tcPr marL="75193" marR="9046" marT="57841" marB="57841" anchor="ctr"/>
                </a:tc>
                <a:extLst>
                  <a:ext uri="{0D108BD9-81ED-4DB2-BD59-A6C34878D82A}">
                    <a16:rowId xmlns:a16="http://schemas.microsoft.com/office/drawing/2014/main" val="770730538"/>
                  </a:ext>
                </a:extLst>
              </a:tr>
              <a:tr h="438150">
                <a:tc>
                  <a:txBody>
                    <a:bodyPr/>
                    <a:lstStyle/>
                    <a:p>
                      <a:pPr fontAlgn="base"/>
                      <a:r>
                        <a:rPr lang="en-US" sz="1200" b="1" cap="none" spc="0" dirty="0">
                          <a:solidFill>
                            <a:schemeClr val="tx1"/>
                          </a:solidFill>
                          <a:effectLst/>
                        </a:rPr>
                        <a:t>Error Handling</a:t>
                      </a:r>
                    </a:p>
                  </a:txBody>
                  <a:tcPr marL="75193" marR="9046" marT="57841" marB="57841" anchor="ctr"/>
                </a:tc>
                <a:tc>
                  <a:txBody>
                    <a:bodyPr/>
                    <a:lstStyle/>
                    <a:p>
                      <a:pPr fontAlgn="base"/>
                      <a:r>
                        <a:rPr lang="en-US" sz="1200" cap="none" spc="0">
                          <a:solidFill>
                            <a:schemeClr val="tx1"/>
                          </a:solidFill>
                          <a:effectLst/>
                        </a:rPr>
                        <a:t>Return Codes, Error Flags</a:t>
                      </a:r>
                    </a:p>
                  </a:txBody>
                  <a:tcPr marL="75193" marR="9046" marT="57841" marB="57841" anchor="ctr"/>
                </a:tc>
                <a:tc>
                  <a:txBody>
                    <a:bodyPr/>
                    <a:lstStyle/>
                    <a:p>
                      <a:pPr fontAlgn="base"/>
                      <a:r>
                        <a:rPr lang="en-US" sz="1200" cap="none" spc="0">
                          <a:solidFill>
                            <a:schemeClr val="tx1"/>
                          </a:solidFill>
                          <a:effectLst/>
                        </a:rPr>
                        <a:t>Exceptions</a:t>
                      </a:r>
                    </a:p>
                  </a:txBody>
                  <a:tcPr marL="75193" marR="9046" marT="57841" marB="57841" anchor="ctr"/>
                </a:tc>
                <a:extLst>
                  <a:ext uri="{0D108BD9-81ED-4DB2-BD59-A6C34878D82A}">
                    <a16:rowId xmlns:a16="http://schemas.microsoft.com/office/drawing/2014/main" val="3149656982"/>
                  </a:ext>
                </a:extLst>
              </a:tr>
              <a:tr h="438150">
                <a:tc>
                  <a:txBody>
                    <a:bodyPr/>
                    <a:lstStyle/>
                    <a:p>
                      <a:pPr fontAlgn="base"/>
                      <a:r>
                        <a:rPr lang="en-US" sz="1200" b="1" cap="none" spc="0" dirty="0">
                          <a:solidFill>
                            <a:schemeClr val="tx1"/>
                          </a:solidFill>
                          <a:effectLst/>
                        </a:rPr>
                        <a:t>Multithreading</a:t>
                      </a:r>
                    </a:p>
                  </a:txBody>
                  <a:tcPr marL="75193" marR="9046" marT="57841" marB="57841" anchor="ctr"/>
                </a:tc>
                <a:tc>
                  <a:txBody>
                    <a:bodyPr/>
                    <a:lstStyle/>
                    <a:p>
                      <a:pPr fontAlgn="base"/>
                      <a:r>
                        <a:rPr lang="en-US" sz="1200" cap="none" spc="0">
                          <a:solidFill>
                            <a:schemeClr val="tx1"/>
                          </a:solidFill>
                          <a:effectLst/>
                        </a:rPr>
                        <a:t>Requires Libraries</a:t>
                      </a:r>
                    </a:p>
                  </a:txBody>
                  <a:tcPr marL="75193" marR="9046" marT="57841" marB="57841" anchor="ctr"/>
                </a:tc>
                <a:tc>
                  <a:txBody>
                    <a:bodyPr/>
                    <a:lstStyle/>
                    <a:p>
                      <a:pPr fontAlgn="base"/>
                      <a:r>
                        <a:rPr lang="en-US" sz="1200" cap="none" spc="0">
                          <a:solidFill>
                            <a:schemeClr val="tx1"/>
                          </a:solidFill>
                          <a:effectLst/>
                        </a:rPr>
                        <a:t>Built-In Support (Thread, Executor)</a:t>
                      </a:r>
                    </a:p>
                  </a:txBody>
                  <a:tcPr marL="75193" marR="9046" marT="57841" marB="57841" anchor="ctr"/>
                </a:tc>
                <a:extLst>
                  <a:ext uri="{0D108BD9-81ED-4DB2-BD59-A6C34878D82A}">
                    <a16:rowId xmlns:a16="http://schemas.microsoft.com/office/drawing/2014/main" val="3854632998"/>
                  </a:ext>
                </a:extLst>
              </a:tr>
              <a:tr h="438150">
                <a:tc>
                  <a:txBody>
                    <a:bodyPr/>
                    <a:lstStyle/>
                    <a:p>
                      <a:pPr fontAlgn="base"/>
                      <a:r>
                        <a:rPr lang="en-US" sz="1200" b="1" cap="none" spc="0" dirty="0">
                          <a:solidFill>
                            <a:schemeClr val="tx1"/>
                          </a:solidFill>
                          <a:effectLst/>
                        </a:rPr>
                        <a:t>Security</a:t>
                      </a:r>
                    </a:p>
                  </a:txBody>
                  <a:tcPr marL="75193" marR="9046" marT="57841" marB="57841" anchor="ctr"/>
                </a:tc>
                <a:tc>
                  <a:txBody>
                    <a:bodyPr/>
                    <a:lstStyle/>
                    <a:p>
                      <a:pPr fontAlgn="base"/>
                      <a:r>
                        <a:rPr lang="en-US" sz="1200" cap="none" spc="0">
                          <a:solidFill>
                            <a:schemeClr val="tx1"/>
                          </a:solidFill>
                          <a:effectLst/>
                        </a:rPr>
                        <a:t>Vulnerable to Security Issues</a:t>
                      </a:r>
                    </a:p>
                  </a:txBody>
                  <a:tcPr marL="75193" marR="9046" marT="57841" marB="57841" anchor="ctr"/>
                </a:tc>
                <a:tc>
                  <a:txBody>
                    <a:bodyPr/>
                    <a:lstStyle/>
                    <a:p>
                      <a:pPr fontAlgn="base"/>
                      <a:r>
                        <a:rPr lang="en-US" sz="1200" cap="none" spc="0">
                          <a:solidFill>
                            <a:schemeClr val="tx1"/>
                          </a:solidFill>
                          <a:effectLst/>
                        </a:rPr>
                        <a:t>More Secure (Memory Management)</a:t>
                      </a:r>
                    </a:p>
                  </a:txBody>
                  <a:tcPr marL="75193" marR="9046" marT="57841" marB="57841" anchor="ctr"/>
                </a:tc>
                <a:extLst>
                  <a:ext uri="{0D108BD9-81ED-4DB2-BD59-A6C34878D82A}">
                    <a16:rowId xmlns:a16="http://schemas.microsoft.com/office/drawing/2014/main" val="2245763603"/>
                  </a:ext>
                </a:extLst>
              </a:tr>
              <a:tr h="438150">
                <a:tc>
                  <a:txBody>
                    <a:bodyPr/>
                    <a:lstStyle/>
                    <a:p>
                      <a:pPr fontAlgn="base"/>
                      <a:r>
                        <a:rPr lang="en-US" sz="1200" b="1" cap="none" spc="0" dirty="0">
                          <a:solidFill>
                            <a:schemeClr val="tx1"/>
                          </a:solidFill>
                          <a:effectLst/>
                        </a:rPr>
                        <a:t>Performance</a:t>
                      </a:r>
                    </a:p>
                  </a:txBody>
                  <a:tcPr marL="75193" marR="9046" marT="57841" marB="57841" anchor="ctr"/>
                </a:tc>
                <a:tc>
                  <a:txBody>
                    <a:bodyPr/>
                    <a:lstStyle/>
                    <a:p>
                      <a:pPr fontAlgn="base"/>
                      <a:r>
                        <a:rPr lang="en-US" sz="1200" cap="none" spc="0">
                          <a:solidFill>
                            <a:schemeClr val="tx1"/>
                          </a:solidFill>
                          <a:effectLst/>
                        </a:rPr>
                        <a:t>Efficient Control Over Hardware</a:t>
                      </a:r>
                    </a:p>
                  </a:txBody>
                  <a:tcPr marL="75193" marR="9046" marT="57841" marB="57841" anchor="ctr"/>
                </a:tc>
                <a:tc>
                  <a:txBody>
                    <a:bodyPr/>
                    <a:lstStyle/>
                    <a:p>
                      <a:pPr fontAlgn="base"/>
                      <a:r>
                        <a:rPr lang="en-US" sz="1200" cap="none" spc="0">
                          <a:solidFill>
                            <a:schemeClr val="tx1"/>
                          </a:solidFill>
                          <a:effectLst/>
                        </a:rPr>
                        <a:t>JVM Overhead, Slower Generally</a:t>
                      </a:r>
                    </a:p>
                  </a:txBody>
                  <a:tcPr marL="75193" marR="9046" marT="57841" marB="57841" anchor="ctr"/>
                </a:tc>
                <a:extLst>
                  <a:ext uri="{0D108BD9-81ED-4DB2-BD59-A6C34878D82A}">
                    <a16:rowId xmlns:a16="http://schemas.microsoft.com/office/drawing/2014/main" val="1106678696"/>
                  </a:ext>
                </a:extLst>
              </a:tr>
              <a:tr h="438150">
                <a:tc>
                  <a:txBody>
                    <a:bodyPr/>
                    <a:lstStyle/>
                    <a:p>
                      <a:pPr fontAlgn="base"/>
                      <a:r>
                        <a:rPr lang="en-US" sz="1200" b="1" cap="none" spc="0" dirty="0">
                          <a:solidFill>
                            <a:schemeClr val="tx1"/>
                          </a:solidFill>
                          <a:effectLst/>
                        </a:rPr>
                        <a:t>Use Cases</a:t>
                      </a:r>
                    </a:p>
                  </a:txBody>
                  <a:tcPr marL="75193" marR="9046" marT="57841" marB="57841" anchor="ctr"/>
                </a:tc>
                <a:tc>
                  <a:txBody>
                    <a:bodyPr/>
                    <a:lstStyle/>
                    <a:p>
                      <a:pPr fontAlgn="base"/>
                      <a:r>
                        <a:rPr lang="en-US" sz="1200" cap="none" spc="0">
                          <a:solidFill>
                            <a:schemeClr val="tx1"/>
                          </a:solidFill>
                          <a:effectLst/>
                        </a:rPr>
                        <a:t>System-Level, Embedded Systems</a:t>
                      </a:r>
                    </a:p>
                  </a:txBody>
                  <a:tcPr marL="75193" marR="9046" marT="57841" marB="57841" anchor="ctr"/>
                </a:tc>
                <a:tc>
                  <a:txBody>
                    <a:bodyPr/>
                    <a:lstStyle/>
                    <a:p>
                      <a:pPr fontAlgn="base"/>
                      <a:r>
                        <a:rPr lang="fr-FR" sz="1200" cap="none" spc="0" dirty="0">
                          <a:solidFill>
                            <a:schemeClr val="tx1"/>
                          </a:solidFill>
                          <a:effectLst/>
                        </a:rPr>
                        <a:t>Web Apps, Enterprise, Mobile Apps</a:t>
                      </a:r>
                    </a:p>
                  </a:txBody>
                  <a:tcPr marL="75193" marR="9046" marT="57841" marB="57841" anchor="ctr"/>
                </a:tc>
                <a:extLst>
                  <a:ext uri="{0D108BD9-81ED-4DB2-BD59-A6C34878D82A}">
                    <a16:rowId xmlns:a16="http://schemas.microsoft.com/office/drawing/2014/main" val="774148602"/>
                  </a:ext>
                </a:extLst>
              </a:tr>
              <a:tr h="438150">
                <a:tc>
                  <a:txBody>
                    <a:bodyPr/>
                    <a:lstStyle/>
                    <a:p>
                      <a:pPr fontAlgn="base"/>
                      <a:r>
                        <a:rPr lang="en-US" sz="1200" b="1" cap="none" spc="0" dirty="0">
                          <a:solidFill>
                            <a:schemeClr val="tx1"/>
                          </a:solidFill>
                          <a:effectLst/>
                        </a:rPr>
                        <a:t>Learning Curve</a:t>
                      </a:r>
                    </a:p>
                  </a:txBody>
                  <a:tcPr marL="75193" marR="9046" marT="57841" marB="57841" anchor="ctr"/>
                </a:tc>
                <a:tc>
                  <a:txBody>
                    <a:bodyPr/>
                    <a:lstStyle/>
                    <a:p>
                      <a:pPr fontAlgn="base"/>
                      <a:r>
                        <a:rPr lang="en-US" sz="1200" cap="none" spc="0" dirty="0">
                          <a:solidFill>
                            <a:schemeClr val="tx1"/>
                          </a:solidFill>
                          <a:effectLst/>
                        </a:rPr>
                        <a:t>Steeper</a:t>
                      </a:r>
                    </a:p>
                  </a:txBody>
                  <a:tcPr marL="75193" marR="9046" marT="57841" marB="57841" anchor="ctr"/>
                </a:tc>
                <a:tc>
                  <a:txBody>
                    <a:bodyPr/>
                    <a:lstStyle/>
                    <a:p>
                      <a:pPr fontAlgn="base"/>
                      <a:r>
                        <a:rPr lang="en-US" sz="1200" cap="none" spc="0" dirty="0">
                          <a:solidFill>
                            <a:schemeClr val="tx1"/>
                          </a:solidFill>
                          <a:effectLst/>
                        </a:rPr>
                        <a:t>Easier</a:t>
                      </a:r>
                    </a:p>
                  </a:txBody>
                  <a:tcPr marL="75193" marR="9046" marT="57841" marB="57841" anchor="ctr"/>
                </a:tc>
                <a:extLst>
                  <a:ext uri="{0D108BD9-81ED-4DB2-BD59-A6C34878D82A}">
                    <a16:rowId xmlns:a16="http://schemas.microsoft.com/office/drawing/2014/main" val="1957244554"/>
                  </a:ext>
                </a:extLst>
              </a:tr>
            </a:tbl>
          </a:graphicData>
        </a:graphic>
      </p:graphicFrame>
    </p:spTree>
    <p:extLst>
      <p:ext uri="{BB962C8B-B14F-4D97-AF65-F5344CB8AC3E}">
        <p14:creationId xmlns:p14="http://schemas.microsoft.com/office/powerpoint/2010/main" val="3241589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122"/>
                                        </p:tgtEl>
                                        <p:attrNameLst>
                                          <p:attrName>style.visibility</p:attrName>
                                        </p:attrNameLst>
                                      </p:cBhvr>
                                      <p:to>
                                        <p:strVal val="visible"/>
                                      </p:to>
                                    </p:set>
                                    <p:anim calcmode="lin" valueType="num">
                                      <p:cBhvr additive="base">
                                        <p:cTn id="7" dur="500" fill="hold"/>
                                        <p:tgtEl>
                                          <p:spTgt spid="5122"/>
                                        </p:tgtEl>
                                        <p:attrNameLst>
                                          <p:attrName>ppt_x</p:attrName>
                                        </p:attrNameLst>
                                      </p:cBhvr>
                                      <p:tavLst>
                                        <p:tav tm="0">
                                          <p:val>
                                            <p:strVal val="#ppt_x"/>
                                          </p:val>
                                        </p:tav>
                                        <p:tav tm="100000">
                                          <p:val>
                                            <p:strVal val="#ppt_x"/>
                                          </p:val>
                                        </p:tav>
                                      </p:tavLst>
                                    </p:anim>
                                    <p:anim calcmode="lin" valueType="num">
                                      <p:cBhvr additive="base">
                                        <p:cTn id="8" dur="500" fill="hold"/>
                                        <p:tgtEl>
                                          <p:spTgt spid="51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Why is Java So Dumb? (Part 2). Part 2: Why does it take so long to… | by  Dave Andrea | Medium">
            <a:extLst>
              <a:ext uri="{FF2B5EF4-FFF2-40B4-BE49-F238E27FC236}">
                <a16:creationId xmlns:a16="http://schemas.microsoft.com/office/drawing/2014/main" id="{14FC2559-9F13-AA4C-46AD-66D70037E6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44357" y="2270760"/>
            <a:ext cx="6247643" cy="2616200"/>
          </a:xfrm>
          <a:prstGeom prst="rect">
            <a:avLst/>
          </a:prstGeom>
          <a:noFill/>
          <a:extLst>
            <a:ext uri="{909E8E84-426E-40DD-AFC4-6F175D3DCCD1}">
              <a14:hiddenFill xmlns:a14="http://schemas.microsoft.com/office/drawing/2010/main">
                <a:solidFill>
                  <a:srgbClr val="FFFFFF"/>
                </a:solidFill>
              </a14:hiddenFill>
            </a:ext>
          </a:extLst>
        </p:spPr>
      </p:pic>
      <p:sp>
        <p:nvSpPr>
          <p:cNvPr id="7" name="Title 1">
            <a:extLst>
              <a:ext uri="{FF2B5EF4-FFF2-40B4-BE49-F238E27FC236}">
                <a16:creationId xmlns:a16="http://schemas.microsoft.com/office/drawing/2014/main" id="{A3349ACA-6906-ADC2-D795-D9D72D22A500}"/>
              </a:ext>
            </a:extLst>
          </p:cNvPr>
          <p:cNvSpPr>
            <a:spLocks noGrp="1"/>
          </p:cNvSpPr>
          <p:nvPr>
            <p:ph type="title"/>
          </p:nvPr>
        </p:nvSpPr>
        <p:spPr>
          <a:xfrm>
            <a:off x="4849495" y="290830"/>
            <a:ext cx="2493009" cy="513715"/>
          </a:xfrm>
        </p:spPr>
        <p:txBody>
          <a:bodyPr wrap="square">
            <a:normAutofit/>
          </a:bodyPr>
          <a:lstStyle/>
          <a:p>
            <a:pPr rtl="0">
              <a:lnSpc>
                <a:spcPct val="90000"/>
              </a:lnSpc>
            </a:pPr>
            <a:r>
              <a:rPr lang="en-US" sz="2700" dirty="0"/>
              <a:t>JAVA vs Python</a:t>
            </a:r>
          </a:p>
        </p:txBody>
      </p:sp>
      <p:graphicFrame>
        <p:nvGraphicFramePr>
          <p:cNvPr id="3" name="טבלה 2">
            <a:extLst>
              <a:ext uri="{FF2B5EF4-FFF2-40B4-BE49-F238E27FC236}">
                <a16:creationId xmlns:a16="http://schemas.microsoft.com/office/drawing/2014/main" id="{E8D36D71-7A8C-E82C-A997-9F70BDCD4A5D}"/>
              </a:ext>
            </a:extLst>
          </p:cNvPr>
          <p:cNvGraphicFramePr>
            <a:graphicFrameLocks noGrp="1"/>
          </p:cNvGraphicFramePr>
          <p:nvPr>
            <p:extLst>
              <p:ext uri="{D42A27DB-BD31-4B8C-83A1-F6EECF244321}">
                <p14:modId xmlns:p14="http://schemas.microsoft.com/office/powerpoint/2010/main" val="522161565"/>
              </p:ext>
            </p:extLst>
          </p:nvPr>
        </p:nvGraphicFramePr>
        <p:xfrm>
          <a:off x="0" y="804545"/>
          <a:ext cx="5943600" cy="5730971"/>
        </p:xfrm>
        <a:graphic>
          <a:graphicData uri="http://schemas.openxmlformats.org/drawingml/2006/table">
            <a:tbl>
              <a:tblPr firstRow="1" bandRow="1">
                <a:tableStyleId>{69C7853C-536D-4A76-A0AE-DD22124D55A5}</a:tableStyleId>
              </a:tblPr>
              <a:tblGrid>
                <a:gridCol w="1122327">
                  <a:extLst>
                    <a:ext uri="{9D8B030D-6E8A-4147-A177-3AD203B41FA5}">
                      <a16:colId xmlns:a16="http://schemas.microsoft.com/office/drawing/2014/main" val="994399117"/>
                    </a:ext>
                  </a:extLst>
                </a:gridCol>
                <a:gridCol w="2356982">
                  <a:extLst>
                    <a:ext uri="{9D8B030D-6E8A-4147-A177-3AD203B41FA5}">
                      <a16:colId xmlns:a16="http://schemas.microsoft.com/office/drawing/2014/main" val="1438033281"/>
                    </a:ext>
                  </a:extLst>
                </a:gridCol>
                <a:gridCol w="2464291">
                  <a:extLst>
                    <a:ext uri="{9D8B030D-6E8A-4147-A177-3AD203B41FA5}">
                      <a16:colId xmlns:a16="http://schemas.microsoft.com/office/drawing/2014/main" val="2121559223"/>
                    </a:ext>
                  </a:extLst>
                </a:gridCol>
              </a:tblGrid>
              <a:tr h="351003">
                <a:tc>
                  <a:txBody>
                    <a:bodyPr/>
                    <a:lstStyle/>
                    <a:p>
                      <a:pPr fontAlgn="b"/>
                      <a:r>
                        <a:rPr lang="en-US" sz="1200" b="1" cap="none" spc="0" dirty="0">
                          <a:solidFill>
                            <a:schemeClr val="tx1"/>
                          </a:solidFill>
                          <a:effectLst/>
                        </a:rPr>
                        <a:t>Aspect</a:t>
                      </a:r>
                    </a:p>
                  </a:txBody>
                  <a:tcPr marL="77970" marR="7035" marT="59977" marB="59977" anchor="ctr"/>
                </a:tc>
                <a:tc>
                  <a:txBody>
                    <a:bodyPr/>
                    <a:lstStyle/>
                    <a:p>
                      <a:pPr fontAlgn="b"/>
                      <a:r>
                        <a:rPr lang="en-US" sz="1200" b="0" cap="none" spc="0" dirty="0">
                          <a:solidFill>
                            <a:schemeClr val="tx1"/>
                          </a:solidFill>
                          <a:effectLst/>
                        </a:rPr>
                        <a:t>Java</a:t>
                      </a:r>
                    </a:p>
                  </a:txBody>
                  <a:tcPr marL="77970" marR="7035" marT="59977" marB="59977" anchor="ctr"/>
                </a:tc>
                <a:tc>
                  <a:txBody>
                    <a:bodyPr/>
                    <a:lstStyle/>
                    <a:p>
                      <a:pPr fontAlgn="b"/>
                      <a:r>
                        <a:rPr lang="en-US" sz="1200" b="0" cap="none" spc="0" dirty="0">
                          <a:solidFill>
                            <a:schemeClr val="tx1"/>
                          </a:solidFill>
                          <a:effectLst/>
                        </a:rPr>
                        <a:t>Python</a:t>
                      </a:r>
                    </a:p>
                  </a:txBody>
                  <a:tcPr marL="77970" marR="7035" marT="59977" marB="59977" anchor="ctr"/>
                </a:tc>
                <a:extLst>
                  <a:ext uri="{0D108BD9-81ED-4DB2-BD59-A6C34878D82A}">
                    <a16:rowId xmlns:a16="http://schemas.microsoft.com/office/drawing/2014/main" val="4260917867"/>
                  </a:ext>
                </a:extLst>
              </a:tr>
              <a:tr h="351003">
                <a:tc>
                  <a:txBody>
                    <a:bodyPr/>
                    <a:lstStyle/>
                    <a:p>
                      <a:pPr fontAlgn="base"/>
                      <a:r>
                        <a:rPr lang="en-US" sz="1200" b="1" cap="none" spc="0" dirty="0">
                          <a:solidFill>
                            <a:schemeClr val="tx1"/>
                          </a:solidFill>
                          <a:effectLst/>
                        </a:rPr>
                        <a:t>Language Type</a:t>
                      </a:r>
                    </a:p>
                  </a:txBody>
                  <a:tcPr marL="77970" marR="7035" marT="59977" marB="59977" anchor="ctr"/>
                </a:tc>
                <a:tc>
                  <a:txBody>
                    <a:bodyPr/>
                    <a:lstStyle/>
                    <a:p>
                      <a:pPr fontAlgn="base"/>
                      <a:r>
                        <a:rPr lang="en-US" sz="1200" cap="none" spc="0" dirty="0">
                          <a:solidFill>
                            <a:schemeClr val="tx1"/>
                          </a:solidFill>
                          <a:effectLst/>
                        </a:rPr>
                        <a:t>Object-Oriented</a:t>
                      </a:r>
                    </a:p>
                  </a:txBody>
                  <a:tcPr marL="77970" marR="7035" marT="59977" marB="59977" anchor="ctr"/>
                </a:tc>
                <a:tc>
                  <a:txBody>
                    <a:bodyPr/>
                    <a:lstStyle/>
                    <a:p>
                      <a:pPr fontAlgn="base"/>
                      <a:r>
                        <a:rPr lang="en-US" sz="1200" cap="none" spc="0" dirty="0">
                          <a:solidFill>
                            <a:schemeClr val="tx1"/>
                          </a:solidFill>
                          <a:effectLst/>
                        </a:rPr>
                        <a:t>High-Level</a:t>
                      </a:r>
                    </a:p>
                  </a:txBody>
                  <a:tcPr marL="77970" marR="7035" marT="59977" marB="59977" anchor="ctr"/>
                </a:tc>
                <a:extLst>
                  <a:ext uri="{0D108BD9-81ED-4DB2-BD59-A6C34878D82A}">
                    <a16:rowId xmlns:a16="http://schemas.microsoft.com/office/drawing/2014/main" val="576082304"/>
                  </a:ext>
                </a:extLst>
              </a:tr>
              <a:tr h="524031">
                <a:tc>
                  <a:txBody>
                    <a:bodyPr/>
                    <a:lstStyle/>
                    <a:p>
                      <a:pPr fontAlgn="base"/>
                      <a:r>
                        <a:rPr lang="en-US" sz="1200" b="1" cap="none" spc="0" dirty="0">
                          <a:solidFill>
                            <a:schemeClr val="tx1"/>
                          </a:solidFill>
                          <a:effectLst/>
                        </a:rPr>
                        <a:t>Syntax</a:t>
                      </a:r>
                    </a:p>
                  </a:txBody>
                  <a:tcPr marL="77970" marR="7035" marT="59977" marB="59977" anchor="ctr"/>
                </a:tc>
                <a:tc>
                  <a:txBody>
                    <a:bodyPr/>
                    <a:lstStyle/>
                    <a:p>
                      <a:pPr fontAlgn="base"/>
                      <a:r>
                        <a:rPr lang="en-US" sz="1200" cap="none" spc="0" dirty="0">
                          <a:solidFill>
                            <a:schemeClr val="tx1"/>
                          </a:solidFill>
                          <a:effectLst/>
                        </a:rPr>
                        <a:t>Verbose with Curly Braces and Semicolons</a:t>
                      </a:r>
                    </a:p>
                  </a:txBody>
                  <a:tcPr marL="77970" marR="7035" marT="59977" marB="59977" anchor="ctr"/>
                </a:tc>
                <a:tc>
                  <a:txBody>
                    <a:bodyPr/>
                    <a:lstStyle/>
                    <a:p>
                      <a:pPr fontAlgn="base"/>
                      <a:r>
                        <a:rPr lang="en-US" sz="1200" cap="none" spc="0" dirty="0">
                          <a:solidFill>
                            <a:schemeClr val="tx1"/>
                          </a:solidFill>
                          <a:effectLst/>
                        </a:rPr>
                        <a:t>Concise with Indentation</a:t>
                      </a:r>
                    </a:p>
                  </a:txBody>
                  <a:tcPr marL="77970" marR="7035" marT="59977" marB="59977" anchor="ctr"/>
                </a:tc>
                <a:extLst>
                  <a:ext uri="{0D108BD9-81ED-4DB2-BD59-A6C34878D82A}">
                    <a16:rowId xmlns:a16="http://schemas.microsoft.com/office/drawing/2014/main" val="3098927421"/>
                  </a:ext>
                </a:extLst>
              </a:tr>
              <a:tr h="524031">
                <a:tc>
                  <a:txBody>
                    <a:bodyPr/>
                    <a:lstStyle/>
                    <a:p>
                      <a:pPr fontAlgn="base"/>
                      <a:r>
                        <a:rPr lang="en-US" sz="1200" b="1" cap="none" spc="0">
                          <a:solidFill>
                            <a:schemeClr val="tx1"/>
                          </a:solidFill>
                          <a:effectLst/>
                        </a:rPr>
                        <a:t>Memory Management</a:t>
                      </a:r>
                    </a:p>
                  </a:txBody>
                  <a:tcPr marL="77970" marR="7035" marT="59977" marB="59977" anchor="ctr"/>
                </a:tc>
                <a:tc>
                  <a:txBody>
                    <a:bodyPr/>
                    <a:lstStyle/>
                    <a:p>
                      <a:pPr fontAlgn="base"/>
                      <a:r>
                        <a:rPr lang="en-US" sz="1200" cap="none" spc="0">
                          <a:solidFill>
                            <a:schemeClr val="tx1"/>
                          </a:solidFill>
                          <a:effectLst/>
                        </a:rPr>
                        <a:t>Manual with Automatic Garbage Collection</a:t>
                      </a:r>
                    </a:p>
                  </a:txBody>
                  <a:tcPr marL="77970" marR="7035" marT="59977" marB="59977" anchor="ctr"/>
                </a:tc>
                <a:tc>
                  <a:txBody>
                    <a:bodyPr/>
                    <a:lstStyle/>
                    <a:p>
                      <a:pPr fontAlgn="base"/>
                      <a:r>
                        <a:rPr lang="en-US" sz="1200" cap="none" spc="0">
                          <a:solidFill>
                            <a:schemeClr val="tx1"/>
                          </a:solidFill>
                          <a:effectLst/>
                        </a:rPr>
                        <a:t>Automatic with Reference Counting and GC</a:t>
                      </a:r>
                    </a:p>
                  </a:txBody>
                  <a:tcPr marL="77970" marR="7035" marT="59977" marB="59977" anchor="ctr"/>
                </a:tc>
                <a:extLst>
                  <a:ext uri="{0D108BD9-81ED-4DB2-BD59-A6C34878D82A}">
                    <a16:rowId xmlns:a16="http://schemas.microsoft.com/office/drawing/2014/main" val="1264356998"/>
                  </a:ext>
                </a:extLst>
              </a:tr>
              <a:tr h="351003">
                <a:tc>
                  <a:txBody>
                    <a:bodyPr/>
                    <a:lstStyle/>
                    <a:p>
                      <a:pPr fontAlgn="base"/>
                      <a:r>
                        <a:rPr lang="en-US" sz="1200" b="1" cap="none" spc="0">
                          <a:solidFill>
                            <a:schemeClr val="tx1"/>
                          </a:solidFill>
                          <a:effectLst/>
                        </a:rPr>
                        <a:t>Portability</a:t>
                      </a:r>
                    </a:p>
                  </a:txBody>
                  <a:tcPr marL="77970" marR="7035" marT="59977" marB="59977" anchor="ctr"/>
                </a:tc>
                <a:tc>
                  <a:txBody>
                    <a:bodyPr/>
                    <a:lstStyle/>
                    <a:p>
                      <a:pPr fontAlgn="base"/>
                      <a:r>
                        <a:rPr lang="en-US" sz="1200" cap="none" spc="0">
                          <a:solidFill>
                            <a:schemeClr val="tx1"/>
                          </a:solidFill>
                          <a:effectLst/>
                        </a:rPr>
                        <a:t>Platform-Independent (JVM)</a:t>
                      </a:r>
                    </a:p>
                  </a:txBody>
                  <a:tcPr marL="77970" marR="7035" marT="59977" marB="59977" anchor="ctr"/>
                </a:tc>
                <a:tc>
                  <a:txBody>
                    <a:bodyPr/>
                    <a:lstStyle/>
                    <a:p>
                      <a:pPr fontAlgn="base"/>
                      <a:r>
                        <a:rPr lang="en-US" sz="1200" cap="none" spc="0" dirty="0">
                          <a:solidFill>
                            <a:schemeClr val="tx1"/>
                          </a:solidFill>
                          <a:effectLst/>
                        </a:rPr>
                        <a:t>Platform-Independent (Interpreted)</a:t>
                      </a:r>
                    </a:p>
                  </a:txBody>
                  <a:tcPr marL="77970" marR="7035" marT="59977" marB="59977" anchor="ctr"/>
                </a:tc>
                <a:extLst>
                  <a:ext uri="{0D108BD9-81ED-4DB2-BD59-A6C34878D82A}">
                    <a16:rowId xmlns:a16="http://schemas.microsoft.com/office/drawing/2014/main" val="55997224"/>
                  </a:ext>
                </a:extLst>
              </a:tr>
              <a:tr h="524031">
                <a:tc>
                  <a:txBody>
                    <a:bodyPr/>
                    <a:lstStyle/>
                    <a:p>
                      <a:pPr fontAlgn="base"/>
                      <a:r>
                        <a:rPr lang="en-US" sz="1200" b="1" cap="none" spc="0">
                          <a:solidFill>
                            <a:schemeClr val="tx1"/>
                          </a:solidFill>
                          <a:effectLst/>
                        </a:rPr>
                        <a:t>Type System</a:t>
                      </a:r>
                    </a:p>
                  </a:txBody>
                  <a:tcPr marL="77970" marR="7035" marT="59977" marB="59977" anchor="ctr"/>
                </a:tc>
                <a:tc>
                  <a:txBody>
                    <a:bodyPr/>
                    <a:lstStyle/>
                    <a:p>
                      <a:pPr fontAlgn="base"/>
                      <a:r>
                        <a:rPr lang="en-US" sz="1200" cap="none" spc="0" dirty="0">
                          <a:solidFill>
                            <a:schemeClr val="tx1"/>
                          </a:solidFill>
                          <a:effectLst/>
                        </a:rPr>
                        <a:t>Strongly Typed with Explicit Declarations</a:t>
                      </a:r>
                    </a:p>
                  </a:txBody>
                  <a:tcPr marL="77970" marR="7035" marT="59977" marB="59977" anchor="ctr"/>
                </a:tc>
                <a:tc>
                  <a:txBody>
                    <a:bodyPr/>
                    <a:lstStyle/>
                    <a:p>
                      <a:pPr fontAlgn="base"/>
                      <a:r>
                        <a:rPr lang="en-US" sz="1200" cap="none" spc="0" dirty="0">
                          <a:solidFill>
                            <a:schemeClr val="tx1"/>
                          </a:solidFill>
                          <a:effectLst/>
                        </a:rPr>
                        <a:t>Dynamically Typed with Implicit Types</a:t>
                      </a:r>
                    </a:p>
                  </a:txBody>
                  <a:tcPr marL="77970" marR="7035" marT="59977" marB="59977" anchor="ctr"/>
                </a:tc>
                <a:extLst>
                  <a:ext uri="{0D108BD9-81ED-4DB2-BD59-A6C34878D82A}">
                    <a16:rowId xmlns:a16="http://schemas.microsoft.com/office/drawing/2014/main" val="371211544"/>
                  </a:ext>
                </a:extLst>
              </a:tr>
              <a:tr h="524031">
                <a:tc>
                  <a:txBody>
                    <a:bodyPr/>
                    <a:lstStyle/>
                    <a:p>
                      <a:pPr fontAlgn="base"/>
                      <a:r>
                        <a:rPr lang="en-US" sz="1200" b="1" cap="none" spc="0">
                          <a:solidFill>
                            <a:schemeClr val="tx1"/>
                          </a:solidFill>
                          <a:effectLst/>
                        </a:rPr>
                        <a:t>Performance</a:t>
                      </a:r>
                    </a:p>
                  </a:txBody>
                  <a:tcPr marL="77970" marR="7035" marT="59977" marB="59977" anchor="ctr"/>
                </a:tc>
                <a:tc>
                  <a:txBody>
                    <a:bodyPr/>
                    <a:lstStyle/>
                    <a:p>
                      <a:pPr fontAlgn="base"/>
                      <a:r>
                        <a:rPr lang="en-US" sz="1200" cap="none" spc="0">
                          <a:solidFill>
                            <a:schemeClr val="tx1"/>
                          </a:solidFill>
                          <a:effectLst/>
                        </a:rPr>
                        <a:t>Generally Faster (Compiled Bytecode)</a:t>
                      </a:r>
                    </a:p>
                  </a:txBody>
                  <a:tcPr marL="77970" marR="7035" marT="59977" marB="59977" anchor="ctr"/>
                </a:tc>
                <a:tc>
                  <a:txBody>
                    <a:bodyPr/>
                    <a:lstStyle/>
                    <a:p>
                      <a:pPr fontAlgn="base"/>
                      <a:r>
                        <a:rPr lang="en-US" sz="1200" cap="none" spc="0">
                          <a:solidFill>
                            <a:schemeClr val="tx1"/>
                          </a:solidFill>
                          <a:effectLst/>
                        </a:rPr>
                        <a:t>Slower (Interpreted, Dynamic Typing)</a:t>
                      </a:r>
                    </a:p>
                  </a:txBody>
                  <a:tcPr marL="77970" marR="7035" marT="59977" marB="59977" anchor="ctr"/>
                </a:tc>
                <a:extLst>
                  <a:ext uri="{0D108BD9-81ED-4DB2-BD59-A6C34878D82A}">
                    <a16:rowId xmlns:a16="http://schemas.microsoft.com/office/drawing/2014/main" val="317440143"/>
                  </a:ext>
                </a:extLst>
              </a:tr>
              <a:tr h="351003">
                <a:tc>
                  <a:txBody>
                    <a:bodyPr/>
                    <a:lstStyle/>
                    <a:p>
                      <a:pPr fontAlgn="base"/>
                      <a:r>
                        <a:rPr lang="en-US" sz="1200" b="1" cap="none" spc="0">
                          <a:solidFill>
                            <a:schemeClr val="tx1"/>
                          </a:solidFill>
                          <a:effectLst/>
                        </a:rPr>
                        <a:t>Concurrency</a:t>
                      </a:r>
                    </a:p>
                  </a:txBody>
                  <a:tcPr marL="77970" marR="7035" marT="59977" marB="59977" anchor="ctr"/>
                </a:tc>
                <a:tc>
                  <a:txBody>
                    <a:bodyPr/>
                    <a:lstStyle/>
                    <a:p>
                      <a:pPr fontAlgn="base"/>
                      <a:r>
                        <a:rPr lang="en-US" sz="1200" cap="none" spc="0" dirty="0">
                          <a:solidFill>
                            <a:schemeClr val="tx1"/>
                          </a:solidFill>
                          <a:effectLst/>
                        </a:rPr>
                        <a:t>Multi-threading and Multi-processing</a:t>
                      </a:r>
                    </a:p>
                  </a:txBody>
                  <a:tcPr marL="77970" marR="7035" marT="59977" marB="59977" anchor="ctr"/>
                </a:tc>
                <a:tc>
                  <a:txBody>
                    <a:bodyPr/>
                    <a:lstStyle/>
                    <a:p>
                      <a:pPr fontAlgn="base"/>
                      <a:r>
                        <a:rPr lang="en-US" sz="1200" cap="none" spc="0">
                          <a:solidFill>
                            <a:schemeClr val="tx1"/>
                          </a:solidFill>
                          <a:effectLst/>
                        </a:rPr>
                        <a:t>Multi-threading (GIL Limitations)</a:t>
                      </a:r>
                    </a:p>
                  </a:txBody>
                  <a:tcPr marL="77970" marR="7035" marT="59977" marB="59977" anchor="ctr"/>
                </a:tc>
                <a:extLst>
                  <a:ext uri="{0D108BD9-81ED-4DB2-BD59-A6C34878D82A}">
                    <a16:rowId xmlns:a16="http://schemas.microsoft.com/office/drawing/2014/main" val="2148724471"/>
                  </a:ext>
                </a:extLst>
              </a:tr>
              <a:tr h="524031">
                <a:tc>
                  <a:txBody>
                    <a:bodyPr/>
                    <a:lstStyle/>
                    <a:p>
                      <a:pPr fontAlgn="base"/>
                      <a:r>
                        <a:rPr lang="en-US" sz="1200" b="1" cap="none" spc="0">
                          <a:solidFill>
                            <a:schemeClr val="tx1"/>
                          </a:solidFill>
                          <a:effectLst/>
                        </a:rPr>
                        <a:t>Libraries</a:t>
                      </a:r>
                    </a:p>
                  </a:txBody>
                  <a:tcPr marL="77970" marR="7035" marT="59977" marB="59977" anchor="ctr"/>
                </a:tc>
                <a:tc>
                  <a:txBody>
                    <a:bodyPr/>
                    <a:lstStyle/>
                    <a:p>
                      <a:pPr fontAlgn="base"/>
                      <a:r>
                        <a:rPr lang="en-US" sz="1200" cap="none" spc="0" dirty="0">
                          <a:solidFill>
                            <a:schemeClr val="tx1"/>
                          </a:solidFill>
                          <a:effectLst/>
                        </a:rPr>
                        <a:t>Vast Ecosystem of Libraries/Frameworks</a:t>
                      </a:r>
                    </a:p>
                  </a:txBody>
                  <a:tcPr marL="77970" marR="7035" marT="59977" marB="59977" anchor="ctr"/>
                </a:tc>
                <a:tc>
                  <a:txBody>
                    <a:bodyPr/>
                    <a:lstStyle/>
                    <a:p>
                      <a:pPr fontAlgn="base"/>
                      <a:r>
                        <a:rPr lang="en-US" sz="1200" cap="none" spc="0" dirty="0">
                          <a:solidFill>
                            <a:schemeClr val="tx1"/>
                          </a:solidFill>
                          <a:effectLst/>
                        </a:rPr>
                        <a:t>Rich Standard Library, Third-party Packages</a:t>
                      </a:r>
                    </a:p>
                  </a:txBody>
                  <a:tcPr marL="77970" marR="7035" marT="59977" marB="59977" anchor="ctr"/>
                </a:tc>
                <a:extLst>
                  <a:ext uri="{0D108BD9-81ED-4DB2-BD59-A6C34878D82A}">
                    <a16:rowId xmlns:a16="http://schemas.microsoft.com/office/drawing/2014/main" val="4245558796"/>
                  </a:ext>
                </a:extLst>
              </a:tr>
              <a:tr h="524031">
                <a:tc>
                  <a:txBody>
                    <a:bodyPr/>
                    <a:lstStyle/>
                    <a:p>
                      <a:pPr fontAlgn="base"/>
                      <a:r>
                        <a:rPr lang="en-US" sz="1200" b="1" cap="none" spc="0">
                          <a:solidFill>
                            <a:schemeClr val="tx1"/>
                          </a:solidFill>
                          <a:effectLst/>
                        </a:rPr>
                        <a:t>Learning Curve</a:t>
                      </a:r>
                    </a:p>
                  </a:txBody>
                  <a:tcPr marL="77970" marR="7035" marT="59977" marB="59977" anchor="ctr"/>
                </a:tc>
                <a:tc>
                  <a:txBody>
                    <a:bodyPr/>
                    <a:lstStyle/>
                    <a:p>
                      <a:pPr fontAlgn="base"/>
                      <a:r>
                        <a:rPr lang="en-US" sz="1200" cap="none" spc="0" dirty="0">
                          <a:solidFill>
                            <a:schemeClr val="tx1"/>
                          </a:solidFill>
                          <a:effectLst/>
                        </a:rPr>
                        <a:t>Moderate (Strict Syntax, OOP Concepts)</a:t>
                      </a:r>
                    </a:p>
                  </a:txBody>
                  <a:tcPr marL="77970" marR="7035" marT="59977" marB="59977" anchor="ctr"/>
                </a:tc>
                <a:tc>
                  <a:txBody>
                    <a:bodyPr/>
                    <a:lstStyle/>
                    <a:p>
                      <a:pPr fontAlgn="base"/>
                      <a:r>
                        <a:rPr lang="en-US" sz="1200" cap="none" spc="0" dirty="0">
                          <a:solidFill>
                            <a:schemeClr val="tx1"/>
                          </a:solidFill>
                          <a:effectLst/>
                        </a:rPr>
                        <a:t>Gentle (Simple and Intuitive Syntax)</a:t>
                      </a:r>
                    </a:p>
                  </a:txBody>
                  <a:tcPr marL="77970" marR="7035" marT="59977" marB="59977" anchor="ctr"/>
                </a:tc>
                <a:extLst>
                  <a:ext uri="{0D108BD9-81ED-4DB2-BD59-A6C34878D82A}">
                    <a16:rowId xmlns:a16="http://schemas.microsoft.com/office/drawing/2014/main" val="2595615465"/>
                  </a:ext>
                </a:extLst>
              </a:tr>
              <a:tr h="524031">
                <a:tc>
                  <a:txBody>
                    <a:bodyPr/>
                    <a:lstStyle/>
                    <a:p>
                      <a:pPr fontAlgn="base"/>
                      <a:r>
                        <a:rPr lang="en-US" sz="1200" b="1" cap="none" spc="0">
                          <a:solidFill>
                            <a:schemeClr val="tx1"/>
                          </a:solidFill>
                          <a:effectLst/>
                        </a:rPr>
                        <a:t>Use Cases</a:t>
                      </a:r>
                    </a:p>
                  </a:txBody>
                  <a:tcPr marL="77970" marR="7035" marT="59977" marB="59977" anchor="ctr"/>
                </a:tc>
                <a:tc>
                  <a:txBody>
                    <a:bodyPr/>
                    <a:lstStyle/>
                    <a:p>
                      <a:pPr fontAlgn="base"/>
                      <a:r>
                        <a:rPr lang="en-US" sz="1200" cap="none" spc="0">
                          <a:solidFill>
                            <a:schemeClr val="tx1"/>
                          </a:solidFill>
                          <a:effectLst/>
                        </a:rPr>
                        <a:t>Enterprise Apps, Android, Large Systems</a:t>
                      </a:r>
                    </a:p>
                  </a:txBody>
                  <a:tcPr marL="77970" marR="7035" marT="59977" marB="59977" anchor="ctr"/>
                </a:tc>
                <a:tc>
                  <a:txBody>
                    <a:bodyPr/>
                    <a:lstStyle/>
                    <a:p>
                      <a:pPr fontAlgn="base"/>
                      <a:r>
                        <a:rPr lang="en-US" sz="1200" cap="none" spc="0">
                          <a:solidFill>
                            <a:schemeClr val="tx1"/>
                          </a:solidFill>
                          <a:effectLst/>
                        </a:rPr>
                        <a:t>Web Dev, Scripting, Data Analysis, Automation</a:t>
                      </a:r>
                    </a:p>
                  </a:txBody>
                  <a:tcPr marL="77970" marR="7035" marT="59977" marB="59977" anchor="ctr"/>
                </a:tc>
                <a:extLst>
                  <a:ext uri="{0D108BD9-81ED-4DB2-BD59-A6C34878D82A}">
                    <a16:rowId xmlns:a16="http://schemas.microsoft.com/office/drawing/2014/main" val="576415795"/>
                  </a:ext>
                </a:extLst>
              </a:tr>
              <a:tr h="524031">
                <a:tc>
                  <a:txBody>
                    <a:bodyPr/>
                    <a:lstStyle/>
                    <a:p>
                      <a:pPr fontAlgn="base"/>
                      <a:r>
                        <a:rPr lang="en-US" sz="1200" b="1" cap="none" spc="0" dirty="0">
                          <a:solidFill>
                            <a:schemeClr val="tx1"/>
                          </a:solidFill>
                          <a:effectLst/>
                        </a:rPr>
                        <a:t>Community Support</a:t>
                      </a:r>
                    </a:p>
                  </a:txBody>
                  <a:tcPr marL="77970" marR="7035" marT="59977" marB="59977" anchor="ctr"/>
                </a:tc>
                <a:tc>
                  <a:txBody>
                    <a:bodyPr/>
                    <a:lstStyle/>
                    <a:p>
                      <a:pPr fontAlgn="base"/>
                      <a:r>
                        <a:rPr lang="en-US" sz="1200" cap="none" spc="0" dirty="0">
                          <a:solidFill>
                            <a:schemeClr val="tx1"/>
                          </a:solidFill>
                          <a:effectLst/>
                        </a:rPr>
                        <a:t>Strong Corporate Backing, Active Community</a:t>
                      </a:r>
                    </a:p>
                  </a:txBody>
                  <a:tcPr marL="77970" marR="7035" marT="59977" marB="59977" anchor="ctr"/>
                </a:tc>
                <a:tc>
                  <a:txBody>
                    <a:bodyPr/>
                    <a:lstStyle/>
                    <a:p>
                      <a:pPr fontAlgn="base"/>
                      <a:r>
                        <a:rPr lang="en-US" sz="1200" cap="none" spc="0" dirty="0">
                          <a:solidFill>
                            <a:schemeClr val="tx1"/>
                          </a:solidFill>
                          <a:effectLst/>
                        </a:rPr>
                        <a:t>Large Open-Source Community</a:t>
                      </a:r>
                    </a:p>
                  </a:txBody>
                  <a:tcPr marL="77970" marR="7035" marT="59977" marB="59977" anchor="ctr"/>
                </a:tc>
                <a:extLst>
                  <a:ext uri="{0D108BD9-81ED-4DB2-BD59-A6C34878D82A}">
                    <a16:rowId xmlns:a16="http://schemas.microsoft.com/office/drawing/2014/main" val="2913713144"/>
                  </a:ext>
                </a:extLst>
              </a:tr>
            </a:tbl>
          </a:graphicData>
        </a:graphic>
      </p:graphicFrame>
    </p:spTree>
    <p:extLst>
      <p:ext uri="{BB962C8B-B14F-4D97-AF65-F5344CB8AC3E}">
        <p14:creationId xmlns:p14="http://schemas.microsoft.com/office/powerpoint/2010/main" val="1426330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146"/>
                                        </p:tgtEl>
                                        <p:attrNameLst>
                                          <p:attrName>style.visibility</p:attrName>
                                        </p:attrNameLst>
                                      </p:cBhvr>
                                      <p:to>
                                        <p:strVal val="visible"/>
                                      </p:to>
                                    </p:set>
                                    <p:animEffect transition="in" filter="fade">
                                      <p:cBhvr>
                                        <p:cTn id="7" dur="1000"/>
                                        <p:tgtEl>
                                          <p:spTgt spid="6146"/>
                                        </p:tgtEl>
                                      </p:cBhvr>
                                    </p:animEffect>
                                    <p:anim calcmode="lin" valueType="num">
                                      <p:cBhvr>
                                        <p:cTn id="8" dur="1000" fill="hold"/>
                                        <p:tgtEl>
                                          <p:spTgt spid="6146"/>
                                        </p:tgtEl>
                                        <p:attrNameLst>
                                          <p:attrName>ppt_x</p:attrName>
                                        </p:attrNameLst>
                                      </p:cBhvr>
                                      <p:tavLst>
                                        <p:tav tm="0">
                                          <p:val>
                                            <p:strVal val="#ppt_x"/>
                                          </p:val>
                                        </p:tav>
                                        <p:tav tm="100000">
                                          <p:val>
                                            <p:strVal val="#ppt_x"/>
                                          </p:val>
                                        </p:tav>
                                      </p:tavLst>
                                    </p:anim>
                                    <p:anim calcmode="lin" valueType="num">
                                      <p:cBhvr>
                                        <p:cTn id="9" dur="1000" fill="hold"/>
                                        <p:tgtEl>
                                          <p:spTgt spid="614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ערכת נושא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אריג דמשק</Template>
  <TotalTime>1502</TotalTime>
  <Words>1888</Words>
  <Application>Microsoft Office PowerPoint</Application>
  <PresentationFormat>מסך רחב</PresentationFormat>
  <Paragraphs>258</Paragraphs>
  <Slides>54</Slides>
  <Notes>0</Notes>
  <HiddenSlides>0</HiddenSlides>
  <MMClips>0</MMClips>
  <ScaleCrop>false</ScaleCrop>
  <HeadingPairs>
    <vt:vector size="6" baseType="variant">
      <vt:variant>
        <vt:lpstr>גופנים בשימוש</vt:lpstr>
      </vt:variant>
      <vt:variant>
        <vt:i4>11</vt:i4>
      </vt:variant>
      <vt:variant>
        <vt:lpstr>ערכת נושא</vt:lpstr>
      </vt:variant>
      <vt:variant>
        <vt:i4>1</vt:i4>
      </vt:variant>
      <vt:variant>
        <vt:lpstr>כותרות שקופיות</vt:lpstr>
      </vt:variant>
      <vt:variant>
        <vt:i4>54</vt:i4>
      </vt:variant>
    </vt:vector>
  </HeadingPairs>
  <TitlesOfParts>
    <vt:vector size="66" baseType="lpstr">
      <vt:lpstr>Arial</vt:lpstr>
      <vt:lpstr>Calibri</vt:lpstr>
      <vt:lpstr>Cambria</vt:lpstr>
      <vt:lpstr>inherit</vt:lpstr>
      <vt:lpstr>Microsoft Sans Serif</vt:lpstr>
      <vt:lpstr>Roboto</vt:lpstr>
      <vt:lpstr>Segoe UI</vt:lpstr>
      <vt:lpstr>Söhne</vt:lpstr>
      <vt:lpstr>Times New Roman</vt:lpstr>
      <vt:lpstr>Trebuchet MS</vt:lpstr>
      <vt:lpstr>Verdana</vt:lpstr>
      <vt:lpstr>Office Theme</vt:lpstr>
      <vt:lpstr>מצגת של PowerPoint‏</vt:lpstr>
      <vt:lpstr>JAVA  מה זה</vt:lpstr>
      <vt:lpstr>מצגת של PowerPoint‏</vt:lpstr>
      <vt:lpstr>מצגת של PowerPoint‏</vt:lpstr>
      <vt:lpstr>מצגת של PowerPoint‏</vt:lpstr>
      <vt:lpstr>מצגת של PowerPoint‏</vt:lpstr>
      <vt:lpstr>The Java programming language compiler, javac, reads source files  written in the Java programming language, and compiles them into  bytecode class files, after this line was executed javac created Hello.class  file.</vt:lpstr>
      <vt:lpstr>JAVA vs C</vt:lpstr>
      <vt:lpstr>JAVA vs Python</vt:lpstr>
      <vt:lpstr>מצגת של PowerPoint‏</vt:lpstr>
      <vt:lpstr>מצגת של PowerPoint‏</vt:lpstr>
      <vt:lpstr>מצגת של PowerPoint‏</vt:lpstr>
      <vt:lpstr>מצגת של PowerPoint‏</vt:lpstr>
      <vt:lpstr>מצגת של PowerPoint‏</vt:lpstr>
      <vt:lpstr>מצגת של PowerPoint‏</vt:lpstr>
      <vt:lpstr>CLASSES</vt:lpstr>
      <vt:lpstr>מצגת של PowerPoint‏</vt:lpstr>
      <vt:lpstr>מצגת של PowerPoint‏</vt:lpstr>
      <vt:lpstr>מצגת של PowerPoint‏</vt:lpstr>
      <vt:lpstr>INITIALIZATION BLOCK</vt:lpstr>
      <vt:lpstr>UML</vt:lpstr>
      <vt:lpstr>מצגת של PowerPoint‏</vt:lpstr>
      <vt:lpstr>תלות</vt:lpstr>
      <vt:lpstr>שיוך חד כיווני</vt:lpstr>
      <vt:lpstr>שיוך דו-כיווני</vt:lpstr>
      <vt:lpstr>צבירה</vt:lpstr>
      <vt:lpstr>הרכבה</vt:lpstr>
      <vt:lpstr>הורשה \ הכללה </vt:lpstr>
      <vt:lpstr>מימוש</vt:lpstr>
      <vt:lpstr>דוגמא</vt:lpstr>
      <vt:lpstr>מצגת של PowerPoint‏</vt:lpstr>
      <vt:lpstr>Relationship Types</vt:lpstr>
      <vt:lpstr>מצגת של PowerPoint‏</vt:lpstr>
      <vt:lpstr>מצגת של PowerPoint‏</vt:lpstr>
      <vt:lpstr>מצגת של PowerPoint‏</vt:lpstr>
      <vt:lpstr>מצגת של PowerPoint‏</vt:lpstr>
      <vt:lpstr>מצגת של PowerPoint‏</vt:lpstr>
      <vt:lpstr>What is an API?!</vt:lpstr>
      <vt:lpstr>כמה שיותר קטן יותר טוב</vt:lpstr>
      <vt:lpstr>REAL LIFE EXAMPLE</vt:lpstr>
      <vt:lpstr>מצגת של PowerPoint‏</vt:lpstr>
      <vt:lpstr>מצגת של PowerPoint‏</vt:lpstr>
      <vt:lpstr>מצגת של PowerPoint‏</vt:lpstr>
      <vt:lpstr> CLASSES  ENCAPSULATION </vt:lpstr>
      <vt:lpstr>CLASSES MODIFIER</vt:lpstr>
      <vt:lpstr>NAMING CONVENTIONS</vt:lpstr>
      <vt:lpstr>DEEP COPY</vt:lpstr>
      <vt:lpstr>DEEP COPY</vt:lpstr>
      <vt:lpstr>SHORTEN IF</vt:lpstr>
      <vt:lpstr>FOR EACH</vt:lpstr>
      <vt:lpstr>ENUM</vt:lpstr>
      <vt:lpstr>ENUM</vt:lpstr>
      <vt:lpstr>ENUM</vt:lpstr>
      <vt:lpstr>ENUM</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תכנות מונחה עצמים  תרגול 01</dc:title>
  <dc:creator>שער ראשי רה''ע</dc:creator>
  <cp:lastModifiedBy>משה עופר</cp:lastModifiedBy>
  <cp:revision>10</cp:revision>
  <dcterms:created xsi:type="dcterms:W3CDTF">2023-08-26T19:47:32Z</dcterms:created>
  <dcterms:modified xsi:type="dcterms:W3CDTF">2024-10-31T11:32:34Z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2022-10-24T00:00:00Z</vt:filetime>
  </property>
  <property fmtid="{D5CDD505-2E9C-101B-9397-08002B2CF9AE}" pid="3" name="Creator">
    <vt:lpwstr>Microsoft® PowerPoint®‎ עבור Microsoft 365</vt:lpwstr>
  </property>
  <property fmtid="{D5CDD505-2E9C-101B-9397-08002B2CF9AE}" pid="4" name="LastSaved">
    <vt:filetime>2023-08-26T00:00:00Z</vt:filetime>
  </property>
</Properties>
</file>